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2"/>
  </p:notesMasterIdLst>
  <p:handoutMasterIdLst>
    <p:handoutMasterId r:id="rId13"/>
  </p:handout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10080625" cy="7559675"/>
  <p:notesSz cx="6797675" cy="9926638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144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hlavičku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49839" cy="496080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82080" tIns="41040" rIns="82080" bIns="41040" anchor="t" anchorCtr="0" compatLnSpc="0">
            <a:no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sk-SK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3" name="Zástupný objekt pre dátum 2"/>
          <p:cNvSpPr txBox="1">
            <a:spLocks noGrp="1"/>
          </p:cNvSpPr>
          <p:nvPr>
            <p:ph type="dt" sz="quarter" idx="1"/>
          </p:nvPr>
        </p:nvSpPr>
        <p:spPr>
          <a:xfrm>
            <a:off x="3847679" y="0"/>
            <a:ext cx="2949839" cy="496080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82080" tIns="41040" rIns="82080" bIns="41040" anchor="t" anchorCtr="0" compatLnSpc="0">
            <a:no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sk-SK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4" name="Zástupný objekt pre pätu 3"/>
          <p:cNvSpPr txBox="1">
            <a:spLocks noGrp="1"/>
          </p:cNvSpPr>
          <p:nvPr>
            <p:ph type="ftr" sz="quarter" idx="2"/>
          </p:nvPr>
        </p:nvSpPr>
        <p:spPr>
          <a:xfrm>
            <a:off x="0" y="9430560"/>
            <a:ext cx="2949839" cy="496080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82080" tIns="41040" rIns="82080" bIns="41040" anchor="b" anchorCtr="0" compatLnSpc="0">
            <a:no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sk-SK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5" name="Zástupný objekt pre číslo snímky 4"/>
          <p:cNvSpPr txBox="1">
            <a:spLocks noGrp="1"/>
          </p:cNvSpPr>
          <p:nvPr>
            <p:ph type="sldNum" sz="quarter" idx="3"/>
          </p:nvPr>
        </p:nvSpPr>
        <p:spPr>
          <a:xfrm>
            <a:off x="3847679" y="9430560"/>
            <a:ext cx="2949839" cy="496080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82080" tIns="41040" rIns="82080" bIns="41040" anchor="b" anchorCtr="0" compatLnSpc="0">
            <a:noAutofit/>
          </a:bodyPr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fld id="{33B41C73-0C8C-4F45-9A78-A68CD40DC841}" type="slidenum">
              <a:t>‹#›</a:t>
            </a:fld>
            <a:endParaRPr lang="sk-SK" sz="1300" b="0" i="0" u="none" strike="noStrike" kern="1200" spc="0" baseline="0">
              <a:ln>
                <a:noFill/>
              </a:ln>
              <a:solidFill>
                <a:srgbClr val="000000"/>
              </a:solidFill>
              <a:latin typeface="Arial" pitchFamily="18"/>
              <a:ea typeface="Microsoft YaHei" pitchFamily="2"/>
              <a:cs typeface="Arial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8999730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 idx="2"/>
          </p:nvPr>
        </p:nvSpPr>
        <p:spPr>
          <a:xfrm>
            <a:off x="919080" y="755639"/>
            <a:ext cx="4959360" cy="3719520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Zástupný objekt pre poznámky 2"/>
          <p:cNvSpPr txBox="1">
            <a:spLocks noGrp="1"/>
          </p:cNvSpPr>
          <p:nvPr>
            <p:ph type="body" sz="quarter" idx="3"/>
          </p:nvPr>
        </p:nvSpPr>
        <p:spPr>
          <a:xfrm>
            <a:off x="679680" y="4714920"/>
            <a:ext cx="5438160" cy="4466880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>
            <a:noAutofit/>
          </a:bodyPr>
          <a:lstStyle/>
          <a:p>
            <a:pPr lvl="0"/>
            <a:endParaRPr lang="sk-SK"/>
          </a:p>
        </p:txBody>
      </p:sp>
      <p:sp>
        <p:nvSpPr>
          <p:cNvPr id="4" name="Zástupný objekt pre hlavičku 3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49839" cy="496080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>
            <a:noAutofit/>
          </a:bodyPr>
          <a:lstStyle>
            <a:lvl1pPr lvl="0" rtl="0" hangingPunct="0">
              <a:buNone/>
              <a:tabLst/>
              <a:defRPr lang="sk-SK" sz="2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sk-SK"/>
          </a:p>
        </p:txBody>
      </p:sp>
      <p:sp>
        <p:nvSpPr>
          <p:cNvPr id="5" name="Zástupný objekt pre dátum 4"/>
          <p:cNvSpPr txBox="1">
            <a:spLocks noGrp="1"/>
          </p:cNvSpPr>
          <p:nvPr>
            <p:ph type="dt" idx="1"/>
          </p:nvPr>
        </p:nvSpPr>
        <p:spPr>
          <a:xfrm>
            <a:off x="3847679" y="0"/>
            <a:ext cx="2949839" cy="496080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>
            <a:noAutofit/>
          </a:bodyPr>
          <a:lstStyle>
            <a:lvl1pPr lvl="0" rtl="0" hangingPunct="0">
              <a:buNone/>
              <a:tabLst/>
              <a:defRPr lang="sk-SK" sz="2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sk-SK"/>
          </a:p>
        </p:txBody>
      </p:sp>
      <p:sp>
        <p:nvSpPr>
          <p:cNvPr id="6" name="Zástupný objekt pre pätu 5"/>
          <p:cNvSpPr txBox="1">
            <a:spLocks noGrp="1"/>
          </p:cNvSpPr>
          <p:nvPr>
            <p:ph type="ftr" sz="quarter" idx="4"/>
          </p:nvPr>
        </p:nvSpPr>
        <p:spPr>
          <a:xfrm>
            <a:off x="0" y="9430560"/>
            <a:ext cx="2949839" cy="496080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b" anchorCtr="0">
            <a:noAutofit/>
          </a:bodyPr>
          <a:lstStyle>
            <a:lvl1pPr lvl="0" rtl="0" hangingPunct="0">
              <a:buNone/>
              <a:tabLst/>
              <a:defRPr lang="sk-SK" sz="2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sk-SK"/>
          </a:p>
        </p:txBody>
      </p:sp>
      <p:sp>
        <p:nvSpPr>
          <p:cNvPr id="7" name="Zástupný objekt pre číslo snímky 6"/>
          <p:cNvSpPr txBox="1">
            <a:spLocks noGrp="1"/>
          </p:cNvSpPr>
          <p:nvPr>
            <p:ph type="sldNum" sz="quarter" idx="5"/>
          </p:nvPr>
        </p:nvSpPr>
        <p:spPr>
          <a:xfrm>
            <a:off x="3847679" y="9430560"/>
            <a:ext cx="2949839" cy="496080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b" anchorCtr="0">
            <a:noAutofit/>
          </a:bodyPr>
          <a:lstStyle>
            <a:lvl1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sk-SK" sz="1300" b="0" i="0" u="none" strike="noStrike" kern="1200" spc="0" baseline="0">
                <a:solidFill>
                  <a:srgbClr val="000000"/>
                </a:solidFill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fld id="{634F0E39-E8B9-4786-A15A-3BE86B54765E}" type="slidenum"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2932967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16000" marR="0" lvl="0" indent="-216000" rtl="0" hangingPunct="0">
      <a:buNone/>
      <a:tabLst/>
      <a:defRPr lang="sk-SK" sz="2000" b="0" i="0" u="none" strike="noStrike" kern="1200">
        <a:ln>
          <a:noFill/>
        </a:ln>
        <a:latin typeface="Arial" pitchFamily="18"/>
        <a:ea typeface="Microsoft YaHei" pitchFamily="2"/>
        <a:cs typeface="Arial" pitchFamily="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objekt pre číslo snímky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wrap="square" lIns="0" tIns="0" rIns="0" bIns="0" anchor="b" anchorCtr="0">
            <a:noAutofit/>
          </a:bodyPr>
          <a:lstStyle/>
          <a:p>
            <a:pPr lvl="0"/>
            <a:fld id="{09F4DA4E-F25D-4C6B-A61C-7DF572330366}" type="slidenum">
              <a:t>1</a:t>
            </a:fld>
            <a:endParaRPr lang="sk-SK"/>
          </a:p>
        </p:txBody>
      </p:sp>
      <p:sp>
        <p:nvSpPr>
          <p:cNvPr id="2" name="Zástupný objekt pre číslo snímky 6"/>
          <p:cNvSpPr txBox="1"/>
          <p:nvPr/>
        </p:nvSpPr>
        <p:spPr>
          <a:xfrm>
            <a:off x="3847679" y="9430560"/>
            <a:ext cx="2949839" cy="49608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0">
            <a:noAutofit/>
          </a:bodyPr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fld id="{28579CE5-A91F-4F85-BDFC-FDD55B81DA4C}" type="slidenum">
              <a:t>1</a:t>
            </a:fld>
            <a:endParaRPr lang="sk-SK" sz="1300" b="0" i="0" u="none" strike="noStrike" kern="1200" spc="0" baseline="0">
              <a:ln>
                <a:noFill/>
              </a:ln>
              <a:solidFill>
                <a:srgbClr val="000000"/>
              </a:solidFill>
              <a:latin typeface="Times New Roman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3" name="Zástupný objekt pre obrázok snímky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9663" y="952500"/>
            <a:ext cx="4581525" cy="3436938"/>
          </a:xfrm>
          <a:solidFill>
            <a:srgbClr val="5B9BD5"/>
          </a:solidFill>
          <a:ln w="12600" cap="flat">
            <a:solidFill>
              <a:srgbClr val="41719C"/>
            </a:solidFill>
            <a:prstDash val="solid"/>
            <a:miter/>
          </a:ln>
        </p:spPr>
      </p:sp>
      <p:sp>
        <p:nvSpPr>
          <p:cNvPr id="4" name="Zástupný objekt pre poznámky 2"/>
          <p:cNvSpPr txBox="1">
            <a:spLocks noGrp="1"/>
          </p:cNvSpPr>
          <p:nvPr>
            <p:ph type="body" sz="quarter" idx="1"/>
          </p:nvPr>
        </p:nvSpPr>
        <p:spPr>
          <a:xfrm>
            <a:off x="1051920" y="4722479"/>
            <a:ext cx="4701960" cy="349920"/>
          </a:xfrm>
        </p:spPr>
        <p:txBody>
          <a:bodyPr>
            <a:spAutoFit/>
          </a:bodyPr>
          <a:lstStyle/>
          <a:p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4566955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objekt pre číslo snímky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wrap="square" lIns="0" tIns="0" rIns="0" bIns="0" anchor="b" anchorCtr="0">
            <a:noAutofit/>
          </a:bodyPr>
          <a:lstStyle/>
          <a:p>
            <a:pPr lvl="0"/>
            <a:fld id="{087B1140-054D-435D-99C7-3651A05B4E76}" type="slidenum">
              <a:t>2</a:t>
            </a:fld>
            <a:endParaRPr lang="sk-SK"/>
          </a:p>
        </p:txBody>
      </p:sp>
      <p:sp>
        <p:nvSpPr>
          <p:cNvPr id="2" name="Zástupný objekt pre číslo snímky 6"/>
          <p:cNvSpPr txBox="1"/>
          <p:nvPr/>
        </p:nvSpPr>
        <p:spPr>
          <a:xfrm>
            <a:off x="3847679" y="9430560"/>
            <a:ext cx="2949839" cy="49608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0">
            <a:noAutofit/>
          </a:bodyPr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fld id="{FCB2B571-F259-4D03-9867-5F3218FEC95B}" type="slidenum">
              <a:t>2</a:t>
            </a:fld>
            <a:endParaRPr lang="sk-SK" sz="1300" b="0" i="0" u="none" strike="noStrike" kern="1200" spc="0" baseline="0">
              <a:ln>
                <a:noFill/>
              </a:ln>
              <a:solidFill>
                <a:srgbClr val="000000"/>
              </a:solidFill>
              <a:latin typeface="Times New Roman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3" name="Zástupný objekt pre obrázok snímky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9663" y="952500"/>
            <a:ext cx="4581525" cy="3436938"/>
          </a:xfrm>
          <a:solidFill>
            <a:srgbClr val="5B9BD5"/>
          </a:solidFill>
          <a:ln w="12600" cap="flat">
            <a:solidFill>
              <a:srgbClr val="41719C"/>
            </a:solidFill>
            <a:prstDash val="solid"/>
            <a:miter/>
          </a:ln>
        </p:spPr>
      </p:sp>
      <p:sp>
        <p:nvSpPr>
          <p:cNvPr id="4" name="Zástupný objekt pre poznámky 2"/>
          <p:cNvSpPr txBox="1">
            <a:spLocks noGrp="1"/>
          </p:cNvSpPr>
          <p:nvPr>
            <p:ph type="body" sz="quarter" idx="1"/>
          </p:nvPr>
        </p:nvSpPr>
        <p:spPr>
          <a:xfrm>
            <a:off x="1051920" y="4722479"/>
            <a:ext cx="4701960" cy="3813120"/>
          </a:xfrm>
        </p:spPr>
        <p:txBody>
          <a:bodyPr/>
          <a:lstStyle/>
          <a:p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2685332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objekt pre číslo snímky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wrap="square" lIns="0" tIns="0" rIns="0" bIns="0" anchor="b" anchorCtr="0">
            <a:noAutofit/>
          </a:bodyPr>
          <a:lstStyle/>
          <a:p>
            <a:pPr lvl="0"/>
            <a:fld id="{C04B6B0C-A522-4B2E-8093-B35D98CA454D}" type="slidenum">
              <a:t>3</a:t>
            </a:fld>
            <a:endParaRPr lang="sk-SK"/>
          </a:p>
        </p:txBody>
      </p:sp>
      <p:sp>
        <p:nvSpPr>
          <p:cNvPr id="2" name="Zástupný objekt pre číslo snímky 6"/>
          <p:cNvSpPr txBox="1"/>
          <p:nvPr/>
        </p:nvSpPr>
        <p:spPr>
          <a:xfrm>
            <a:off x="3847679" y="9430560"/>
            <a:ext cx="2949839" cy="49608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0">
            <a:noAutofit/>
          </a:bodyPr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fld id="{F142F1BC-92CF-46AF-8F03-9F09431C12DC}" type="slidenum">
              <a:t>3</a:t>
            </a:fld>
            <a:endParaRPr lang="sk-SK" sz="1300" b="0" i="0" u="none" strike="noStrike" kern="1200" spc="0" baseline="0">
              <a:ln>
                <a:noFill/>
              </a:ln>
              <a:solidFill>
                <a:srgbClr val="000000"/>
              </a:solidFill>
              <a:latin typeface="Times New Roman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3" name="Zástupný objekt pre obrázok snímky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9663" y="952500"/>
            <a:ext cx="4581525" cy="3436938"/>
          </a:xfrm>
          <a:solidFill>
            <a:srgbClr val="5B9BD5"/>
          </a:solidFill>
          <a:ln w="12600" cap="flat">
            <a:solidFill>
              <a:srgbClr val="41719C"/>
            </a:solidFill>
            <a:prstDash val="solid"/>
            <a:miter/>
          </a:ln>
        </p:spPr>
      </p:sp>
      <p:sp>
        <p:nvSpPr>
          <p:cNvPr id="4" name="Zástupný objekt pre poznámky 2"/>
          <p:cNvSpPr txBox="1">
            <a:spLocks noGrp="1"/>
          </p:cNvSpPr>
          <p:nvPr>
            <p:ph type="body" sz="quarter" idx="1"/>
          </p:nvPr>
        </p:nvSpPr>
        <p:spPr>
          <a:xfrm>
            <a:off x="1051920" y="4722479"/>
            <a:ext cx="4701960" cy="3813120"/>
          </a:xfrm>
        </p:spPr>
        <p:txBody>
          <a:bodyPr/>
          <a:lstStyle/>
          <a:p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1145878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objekt pre číslo snímky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wrap="square" lIns="0" tIns="0" rIns="0" bIns="0" anchor="b" anchorCtr="0">
            <a:noAutofit/>
          </a:bodyPr>
          <a:lstStyle/>
          <a:p>
            <a:pPr lvl="0"/>
            <a:fld id="{BA2D50A5-FCA1-4BB1-BA0F-0BC8F5F5C2B0}" type="slidenum">
              <a:t>4</a:t>
            </a:fld>
            <a:endParaRPr lang="sk-SK"/>
          </a:p>
        </p:txBody>
      </p:sp>
      <p:sp>
        <p:nvSpPr>
          <p:cNvPr id="2" name="Zástupný objekt pre číslo snímky 6"/>
          <p:cNvSpPr txBox="1"/>
          <p:nvPr/>
        </p:nvSpPr>
        <p:spPr>
          <a:xfrm>
            <a:off x="3847679" y="9430560"/>
            <a:ext cx="2949839" cy="49608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0">
            <a:noAutofit/>
          </a:bodyPr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fld id="{1DF5D7BD-D2DC-4870-B460-4F1C1F944301}" type="slidenum">
              <a:t>4</a:t>
            </a:fld>
            <a:endParaRPr lang="sk-SK" sz="1300" b="0" i="0" u="none" strike="noStrike" kern="1200" spc="0" baseline="0">
              <a:ln>
                <a:noFill/>
              </a:ln>
              <a:solidFill>
                <a:srgbClr val="000000"/>
              </a:solidFill>
              <a:latin typeface="Times New Roman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3" name="Zástupný objekt pre obrázok snímky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9663" y="952500"/>
            <a:ext cx="4581525" cy="3436938"/>
          </a:xfrm>
          <a:solidFill>
            <a:srgbClr val="5B9BD5"/>
          </a:solidFill>
          <a:ln w="12600" cap="flat">
            <a:solidFill>
              <a:srgbClr val="41719C"/>
            </a:solidFill>
            <a:prstDash val="solid"/>
            <a:miter/>
          </a:ln>
        </p:spPr>
      </p:sp>
      <p:sp>
        <p:nvSpPr>
          <p:cNvPr id="4" name="Zástupný objekt pre poznámky 2"/>
          <p:cNvSpPr txBox="1">
            <a:spLocks noGrp="1"/>
          </p:cNvSpPr>
          <p:nvPr>
            <p:ph type="body" sz="quarter" idx="1"/>
          </p:nvPr>
        </p:nvSpPr>
        <p:spPr>
          <a:xfrm>
            <a:off x="1051920" y="4722479"/>
            <a:ext cx="4701960" cy="3813120"/>
          </a:xfrm>
        </p:spPr>
        <p:txBody>
          <a:bodyPr/>
          <a:lstStyle/>
          <a:p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0185886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objekt pre číslo snímky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wrap="square" lIns="0" tIns="0" rIns="0" bIns="0" anchor="b" anchorCtr="0">
            <a:noAutofit/>
          </a:bodyPr>
          <a:lstStyle/>
          <a:p>
            <a:pPr lvl="0"/>
            <a:fld id="{77AF5335-58C9-455D-9CC5-3B4443AA9C29}" type="slidenum">
              <a:t>5</a:t>
            </a:fld>
            <a:endParaRPr lang="sk-SK"/>
          </a:p>
        </p:txBody>
      </p:sp>
      <p:sp>
        <p:nvSpPr>
          <p:cNvPr id="2" name="Zástupný objekt pre číslo snímky 6"/>
          <p:cNvSpPr txBox="1"/>
          <p:nvPr/>
        </p:nvSpPr>
        <p:spPr>
          <a:xfrm>
            <a:off x="3847679" y="9430560"/>
            <a:ext cx="2949839" cy="49608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0">
            <a:noAutofit/>
          </a:bodyPr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fld id="{15F703A8-CB99-48A6-870B-9345D11D7964}" type="slidenum">
              <a:t>5</a:t>
            </a:fld>
            <a:endParaRPr lang="sk-SK" sz="1300" b="0" i="0" u="none" strike="noStrike" kern="1200" spc="0" baseline="0">
              <a:ln>
                <a:noFill/>
              </a:ln>
              <a:solidFill>
                <a:srgbClr val="000000"/>
              </a:solidFill>
              <a:latin typeface="Times New Roman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3" name="Zástupný objekt pre obrázok snímky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9663" y="952500"/>
            <a:ext cx="4581525" cy="3436938"/>
          </a:xfrm>
          <a:solidFill>
            <a:srgbClr val="5B9BD5"/>
          </a:solidFill>
          <a:ln w="12600" cap="flat">
            <a:solidFill>
              <a:srgbClr val="41719C"/>
            </a:solidFill>
            <a:prstDash val="solid"/>
            <a:miter/>
          </a:ln>
        </p:spPr>
      </p:sp>
      <p:sp>
        <p:nvSpPr>
          <p:cNvPr id="4" name="Zástupný objekt pre poznámky 2"/>
          <p:cNvSpPr txBox="1">
            <a:spLocks noGrp="1"/>
          </p:cNvSpPr>
          <p:nvPr>
            <p:ph type="body" sz="quarter" idx="1"/>
          </p:nvPr>
        </p:nvSpPr>
        <p:spPr>
          <a:xfrm>
            <a:off x="1051920" y="4722479"/>
            <a:ext cx="4701960" cy="3813120"/>
          </a:xfrm>
        </p:spPr>
        <p:txBody>
          <a:bodyPr/>
          <a:lstStyle/>
          <a:p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19912784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objekt pre číslo snímky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wrap="square" lIns="0" tIns="0" rIns="0" bIns="0" anchor="b" anchorCtr="0">
            <a:noAutofit/>
          </a:bodyPr>
          <a:lstStyle/>
          <a:p>
            <a:pPr lvl="0"/>
            <a:fld id="{764549B8-2FA7-4381-B626-130CD7D1236E}" type="slidenum">
              <a:t>6</a:t>
            </a:fld>
            <a:endParaRPr lang="sk-SK"/>
          </a:p>
        </p:txBody>
      </p:sp>
      <p:sp>
        <p:nvSpPr>
          <p:cNvPr id="2" name="Zástupný objekt pre číslo snímky 6"/>
          <p:cNvSpPr txBox="1"/>
          <p:nvPr/>
        </p:nvSpPr>
        <p:spPr>
          <a:xfrm>
            <a:off x="3847679" y="9430560"/>
            <a:ext cx="2949839" cy="49608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0">
            <a:noAutofit/>
          </a:bodyPr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fld id="{94D28CB9-0D82-44C9-A508-2C56774B2B2D}" type="slidenum">
              <a:t>6</a:t>
            </a:fld>
            <a:endParaRPr lang="sk-SK" sz="1300" b="0" i="0" u="none" strike="noStrike" kern="1200" spc="0" baseline="0">
              <a:ln>
                <a:noFill/>
              </a:ln>
              <a:solidFill>
                <a:srgbClr val="000000"/>
              </a:solidFill>
              <a:latin typeface="Times New Roman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3" name="Zástupný objekt pre obrázok snímky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9663" y="952500"/>
            <a:ext cx="4581525" cy="3436938"/>
          </a:xfrm>
          <a:solidFill>
            <a:srgbClr val="5B9BD5"/>
          </a:solidFill>
          <a:ln w="12600" cap="flat">
            <a:solidFill>
              <a:srgbClr val="41719C"/>
            </a:solidFill>
            <a:prstDash val="solid"/>
            <a:miter/>
          </a:ln>
        </p:spPr>
      </p:sp>
      <p:sp>
        <p:nvSpPr>
          <p:cNvPr id="4" name="Zástupný objekt pre poznámky 2"/>
          <p:cNvSpPr txBox="1">
            <a:spLocks noGrp="1"/>
          </p:cNvSpPr>
          <p:nvPr>
            <p:ph type="body" sz="quarter" idx="1"/>
          </p:nvPr>
        </p:nvSpPr>
        <p:spPr>
          <a:xfrm>
            <a:off x="1051920" y="4722479"/>
            <a:ext cx="4701960" cy="3813120"/>
          </a:xfrm>
        </p:spPr>
        <p:txBody>
          <a:bodyPr/>
          <a:lstStyle/>
          <a:p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49698797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objekt pre číslo snímky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wrap="square" lIns="0" tIns="0" rIns="0" bIns="0" anchor="b" anchorCtr="0">
            <a:noAutofit/>
          </a:bodyPr>
          <a:lstStyle/>
          <a:p>
            <a:pPr lvl="0"/>
            <a:fld id="{93FA3F71-4E0D-4712-8070-70F1D75C5EC5}" type="slidenum">
              <a:t>7</a:t>
            </a:fld>
            <a:endParaRPr lang="sk-SK"/>
          </a:p>
        </p:txBody>
      </p:sp>
      <p:sp>
        <p:nvSpPr>
          <p:cNvPr id="2" name="Zástupný objekt pre číslo snímky 6"/>
          <p:cNvSpPr txBox="1"/>
          <p:nvPr/>
        </p:nvSpPr>
        <p:spPr>
          <a:xfrm>
            <a:off x="3847679" y="9430560"/>
            <a:ext cx="2949839" cy="49608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0">
            <a:noAutofit/>
          </a:bodyPr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fld id="{B1541C14-961A-4892-A175-5143BD3371CF}" type="slidenum">
              <a:t>7</a:t>
            </a:fld>
            <a:endParaRPr lang="sk-SK" sz="1300" b="0" i="0" u="none" strike="noStrike" kern="1200" spc="0" baseline="0">
              <a:ln>
                <a:noFill/>
              </a:ln>
              <a:solidFill>
                <a:srgbClr val="000000"/>
              </a:solidFill>
              <a:latin typeface="Times New Roman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3" name="Zástupný objekt pre obrázok snímky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9520" y="952560"/>
            <a:ext cx="4581360" cy="3436919"/>
          </a:xfrm>
          <a:solidFill>
            <a:srgbClr val="5B9BD5"/>
          </a:solidFill>
          <a:ln w="12600" cap="flat">
            <a:solidFill>
              <a:srgbClr val="41719C"/>
            </a:solidFill>
            <a:prstDash val="solid"/>
            <a:miter/>
          </a:ln>
        </p:spPr>
      </p:sp>
      <p:sp>
        <p:nvSpPr>
          <p:cNvPr id="4" name="Zástupný objekt pre poznámky 2"/>
          <p:cNvSpPr txBox="1">
            <a:spLocks noGrp="1"/>
          </p:cNvSpPr>
          <p:nvPr>
            <p:ph type="body" sz="quarter" idx="1"/>
          </p:nvPr>
        </p:nvSpPr>
        <p:spPr>
          <a:xfrm>
            <a:off x="1051920" y="4722479"/>
            <a:ext cx="4701960" cy="3813120"/>
          </a:xfrm>
        </p:spPr>
        <p:txBody>
          <a:bodyPr/>
          <a:lstStyle/>
          <a:p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53556472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objekt pre číslo snímky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wrap="square" lIns="0" tIns="0" rIns="0" bIns="0" anchor="b" anchorCtr="0">
            <a:noAutofit/>
          </a:bodyPr>
          <a:lstStyle/>
          <a:p>
            <a:pPr lvl="0"/>
            <a:fld id="{25CF7756-50F5-4BC5-9D39-F34418D7A10F}" type="slidenum">
              <a:t>8</a:t>
            </a:fld>
            <a:endParaRPr lang="sk-SK"/>
          </a:p>
        </p:txBody>
      </p:sp>
      <p:sp>
        <p:nvSpPr>
          <p:cNvPr id="2" name="Zástupný objekt pre číslo snímky 6"/>
          <p:cNvSpPr txBox="1"/>
          <p:nvPr/>
        </p:nvSpPr>
        <p:spPr>
          <a:xfrm>
            <a:off x="3847679" y="9430560"/>
            <a:ext cx="2949839" cy="49608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0">
            <a:noAutofit/>
          </a:bodyPr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fld id="{D1071706-DE46-4DEA-9D82-1ED4E4A7AFC4}" type="slidenum">
              <a:t>8</a:t>
            </a:fld>
            <a:endParaRPr lang="sk-SK" sz="1300" b="0" i="0" u="none" strike="noStrike" kern="1200" spc="0" baseline="0">
              <a:ln>
                <a:noFill/>
              </a:ln>
              <a:solidFill>
                <a:srgbClr val="000000"/>
              </a:solidFill>
              <a:latin typeface="Times New Roman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3" name="Zástupný objekt pre obrázok snímky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9520" y="952560"/>
            <a:ext cx="4581360" cy="3436919"/>
          </a:xfrm>
          <a:solidFill>
            <a:srgbClr val="5B9BD5"/>
          </a:solidFill>
          <a:ln w="12600" cap="flat">
            <a:solidFill>
              <a:srgbClr val="41719C"/>
            </a:solidFill>
            <a:prstDash val="solid"/>
            <a:miter/>
          </a:ln>
        </p:spPr>
      </p:sp>
      <p:sp>
        <p:nvSpPr>
          <p:cNvPr id="4" name="Zástupný objekt pre poznámky 2"/>
          <p:cNvSpPr txBox="1">
            <a:spLocks noGrp="1"/>
          </p:cNvSpPr>
          <p:nvPr>
            <p:ph type="body" sz="quarter" idx="1"/>
          </p:nvPr>
        </p:nvSpPr>
        <p:spPr>
          <a:xfrm>
            <a:off x="1051920" y="4722479"/>
            <a:ext cx="4701960" cy="3813120"/>
          </a:xfrm>
        </p:spPr>
        <p:txBody>
          <a:bodyPr/>
          <a:lstStyle/>
          <a:p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74186573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objekt pre číslo snímky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wrap="square" lIns="0" tIns="0" rIns="0" bIns="0" anchor="b" anchorCtr="0">
            <a:noAutofit/>
          </a:bodyPr>
          <a:lstStyle/>
          <a:p>
            <a:pPr lvl="0"/>
            <a:fld id="{6AE2750C-23C4-426A-8AE7-FDB54D2F7538}" type="slidenum">
              <a:t>9</a:t>
            </a:fld>
            <a:endParaRPr lang="sk-SK"/>
          </a:p>
        </p:txBody>
      </p:sp>
      <p:sp>
        <p:nvSpPr>
          <p:cNvPr id="2" name="Zástupný symbol obrazu snímky 1"/>
          <p:cNvSpPr>
            <a:spLocks noGrp="1" noRot="1" noChangeAspect="1" noResize="1"/>
          </p:cNvSpPr>
          <p:nvPr>
            <p:ph type="sldImg"/>
          </p:nvPr>
        </p:nvSpPr>
        <p:spPr>
          <a:solidFill>
            <a:srgbClr val="5B9BD5"/>
          </a:solidFill>
          <a:ln w="12600" cap="flat">
            <a:solidFill>
              <a:srgbClr val="41719C"/>
            </a:solidFill>
            <a:prstDash val="solid"/>
            <a:miter/>
          </a:ln>
        </p:spPr>
      </p:sp>
      <p:sp>
        <p:nvSpPr>
          <p:cNvPr id="3" name="Zástupný symbol poznámok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9093854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ctrTitle"/>
          </p:nvPr>
        </p:nvSpPr>
        <p:spPr>
          <a:xfrm>
            <a:off x="1260360" y="1236599"/>
            <a:ext cx="7559640" cy="2631960"/>
          </a:xfrm>
        </p:spPr>
        <p:txBody>
          <a:bodyPr anchor="b"/>
          <a:lstStyle>
            <a:lvl1pPr marL="0" marR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6000" spc="0" baseline="0">
                <a:solidFill>
                  <a:srgbClr val="000000"/>
                </a:solidFill>
              </a:defRPr>
            </a:lvl1pPr>
          </a:lstStyle>
          <a:p>
            <a:pPr lvl="0"/>
            <a:r>
              <a:rPr lang="sk-SK"/>
              <a:t>Upravte štýly predlohy textu</a:t>
            </a:r>
          </a:p>
        </p:txBody>
      </p:sp>
      <p:sp>
        <p:nvSpPr>
          <p:cNvPr id="3" name="Podnadpis 2"/>
          <p:cNvSpPr txBox="1">
            <a:spLocks noGrp="1"/>
          </p:cNvSpPr>
          <p:nvPr>
            <p:ph type="subTitle" idx="1"/>
          </p:nvPr>
        </p:nvSpPr>
        <p:spPr>
          <a:xfrm>
            <a:off x="1260360" y="3970440"/>
            <a:ext cx="7559640" cy="1825560"/>
          </a:xfrm>
        </p:spPr>
        <p:txBody>
          <a:bodyPr anchorCtr="1"/>
          <a:lstStyle>
            <a:lvl1pPr algn="ctr">
              <a:defRPr sz="2400"/>
            </a:lvl1pPr>
          </a:lstStyle>
          <a:p>
            <a:pPr lvl="0"/>
            <a:r>
              <a:rPr lang="sk-SK"/>
              <a:t>Kliknutím upravte štýl predlohy podnadpisov</a:t>
            </a:r>
          </a:p>
        </p:txBody>
      </p:sp>
      <p:sp>
        <p:nvSpPr>
          <p:cNvPr id="4" name="Zástupný objekt pre dátum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sk-SK"/>
          </a:p>
        </p:txBody>
      </p:sp>
      <p:sp>
        <p:nvSpPr>
          <p:cNvPr id="5" name="Zástupný objekt pre pätu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sk-SK"/>
          </a:p>
        </p:txBody>
      </p:sp>
      <p:sp>
        <p:nvSpPr>
          <p:cNvPr id="6" name="Zástupný objekt pre číslo snímky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3DB7C08-5E97-448F-A9AA-74A954F09AB4}" type="slidenum"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9854842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 marL="0" marR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spc="0" baseline="0">
                <a:solidFill>
                  <a:srgbClr val="000000"/>
                </a:solidFill>
              </a:defRPr>
            </a:lvl1pPr>
          </a:lstStyle>
          <a:p>
            <a:pPr lvl="0"/>
            <a:r>
              <a:rPr lang="sk-SK"/>
              <a:t>Upravte štýly predlohy textu</a:t>
            </a:r>
          </a:p>
        </p:txBody>
      </p:sp>
      <p:sp>
        <p:nvSpPr>
          <p:cNvPr id="3" name="Zástupný objekt pre zvislý text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sk-SK"/>
          </a:p>
        </p:txBody>
      </p:sp>
      <p:sp>
        <p:nvSpPr>
          <p:cNvPr id="5" name="Zástupný objekt pre pätu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sk-SK"/>
          </a:p>
        </p:txBody>
      </p:sp>
      <p:sp>
        <p:nvSpPr>
          <p:cNvPr id="6" name="Zástupný objekt pre číslo snímky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5F98DE3-CE29-409C-B262-2EB2933B8417}" type="slidenum"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8603205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 txBox="1">
            <a:spLocks noGrp="1"/>
          </p:cNvSpPr>
          <p:nvPr>
            <p:ph type="title" orient="vert"/>
          </p:nvPr>
        </p:nvSpPr>
        <p:spPr>
          <a:xfrm>
            <a:off x="7308720" y="301680"/>
            <a:ext cx="2266920" cy="6456240"/>
          </a:xfrm>
        </p:spPr>
        <p:txBody>
          <a:bodyPr vert="eaVert"/>
          <a:lstStyle>
            <a:lvl1pPr marL="0" marR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spc="0" baseline="0">
                <a:solidFill>
                  <a:srgbClr val="000000"/>
                </a:solidFill>
              </a:defRPr>
            </a:lvl1pPr>
          </a:lstStyle>
          <a:p>
            <a:pPr lvl="0"/>
            <a:r>
              <a:rPr lang="sk-SK"/>
              <a:t>Upravte štýly predlohy textu</a:t>
            </a:r>
          </a:p>
        </p:txBody>
      </p:sp>
      <p:sp>
        <p:nvSpPr>
          <p:cNvPr id="3" name="Zástupný objekt pre zvislý text 2"/>
          <p:cNvSpPr txBox="1">
            <a:spLocks noGrp="1"/>
          </p:cNvSpPr>
          <p:nvPr>
            <p:ph type="body" orient="vert" idx="1"/>
          </p:nvPr>
        </p:nvSpPr>
        <p:spPr>
          <a:xfrm>
            <a:off x="503280" y="301680"/>
            <a:ext cx="6653159" cy="6456240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sk-SK"/>
          </a:p>
        </p:txBody>
      </p:sp>
      <p:sp>
        <p:nvSpPr>
          <p:cNvPr id="5" name="Zástupný objekt pre pätu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sk-SK"/>
          </a:p>
        </p:txBody>
      </p:sp>
      <p:sp>
        <p:nvSpPr>
          <p:cNvPr id="6" name="Zástupný objekt pre číslo snímky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64447F7-1744-412A-B41A-82C547FF906F}" type="slidenum"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9537051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ctrTitle"/>
          </p:nvPr>
        </p:nvSpPr>
        <p:spPr>
          <a:xfrm>
            <a:off x="1260360" y="1236599"/>
            <a:ext cx="7559640" cy="2631960"/>
          </a:xfrm>
        </p:spPr>
        <p:txBody>
          <a:bodyPr anchor="b"/>
          <a:lstStyle>
            <a:lvl1pPr marL="0" marR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6000" b="1" kern="0" spc="0" baseline="0">
                <a:solidFill>
                  <a:srgbClr val="333333"/>
                </a:solidFill>
                <a:latin typeface="Albany" pitchFamily="34"/>
                <a:cs typeface="Tahoma" pitchFamily="2"/>
              </a:defRPr>
            </a:lvl1pPr>
          </a:lstStyle>
          <a:p>
            <a:pPr lvl="0"/>
            <a:r>
              <a:rPr lang="sk-SK"/>
              <a:t>Upravte štýly predlohy textu</a:t>
            </a:r>
          </a:p>
        </p:txBody>
      </p:sp>
      <p:sp>
        <p:nvSpPr>
          <p:cNvPr id="3" name="Podnadpis 2"/>
          <p:cNvSpPr txBox="1">
            <a:spLocks noGrp="1"/>
          </p:cNvSpPr>
          <p:nvPr>
            <p:ph type="subTitle" idx="1"/>
          </p:nvPr>
        </p:nvSpPr>
        <p:spPr>
          <a:xfrm>
            <a:off x="1260360" y="3970440"/>
            <a:ext cx="7559640" cy="1825560"/>
          </a:xfrm>
        </p:spPr>
        <p:txBody>
          <a:bodyPr anchorCtr="1"/>
          <a:lstStyle>
            <a:lvl1pPr algn="ctr">
              <a:defRPr/>
            </a:lvl1pPr>
          </a:lstStyle>
          <a:p>
            <a:pPr lvl="0"/>
            <a:r>
              <a:rPr lang="sk-SK"/>
              <a:t>Kliknutím upravte štýl predlohy podnadpisov</a:t>
            </a:r>
          </a:p>
        </p:txBody>
      </p:sp>
    </p:spTree>
    <p:extLst>
      <p:ext uri="{BB962C8B-B14F-4D97-AF65-F5344CB8AC3E}">
        <p14:creationId xmlns:p14="http://schemas.microsoft.com/office/powerpoint/2010/main" val="37269303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 marL="0" marR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1" kern="0" spc="0" baseline="0">
                <a:solidFill>
                  <a:srgbClr val="333333"/>
                </a:solidFill>
                <a:latin typeface="Albany" pitchFamily="34"/>
                <a:cs typeface="Tahoma" pitchFamily="2"/>
              </a:defRPr>
            </a:lvl1pPr>
          </a:lstStyle>
          <a:p>
            <a:pPr lvl="0"/>
            <a:r>
              <a:rPr lang="sk-SK"/>
              <a:t>Upravte štýly predlohy textu</a:t>
            </a:r>
          </a:p>
        </p:txBody>
      </p:sp>
      <p:sp>
        <p:nvSpPr>
          <p:cNvPr id="3" name="Zástupný objekt pre obsah 2"/>
          <p:cNvSpPr txBox="1">
            <a:spLocks noGrp="1"/>
          </p:cNvSpPr>
          <p:nvPr>
            <p:ph type="title" idx="4294967295"/>
          </p:nvPr>
        </p:nvSpPr>
        <p:spPr>
          <a:xfrm>
            <a:off x="740879" y="2101680"/>
            <a:ext cx="8607960" cy="4762440"/>
          </a:xfrm>
        </p:spPr>
        <p:txBody>
          <a:bodyPr anchor="t" anchorCtr="0"/>
          <a:lstStyle>
            <a:lvl1pPr marL="0" marR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kern="0" spc="0" baseline="0">
                <a:solidFill>
                  <a:srgbClr val="000000"/>
                </a:solidFill>
                <a:latin typeface="Albany" pitchFamily="34"/>
                <a:cs typeface="Tahoma" pitchFamily="2"/>
              </a:defRPr>
            </a:lvl1pPr>
          </a:lstStyle>
          <a:p>
            <a:pPr lvl="0"/>
            <a:r>
              <a:rPr lang="sk-SK"/>
              <a:t>Upraviť štýly predlohy textu</a:t>
            </a:r>
            <a:br>
              <a:rPr lang="sk-SK"/>
            </a:br>
            <a:r>
              <a:rPr lang="sk-SK"/>
              <a:t>Druhá úroveň</a:t>
            </a:r>
            <a:br>
              <a:rPr lang="sk-SK"/>
            </a:br>
            <a:r>
              <a:rPr lang="sk-SK"/>
              <a:t>Tretia úroveň</a:t>
            </a:r>
            <a:br>
              <a:rPr lang="sk-SK"/>
            </a:br>
            <a:r>
              <a:rPr lang="sk-SK"/>
              <a:t>Štvrtá úroveň</a:t>
            </a:r>
            <a:br>
              <a:rPr lang="sk-SK"/>
            </a:br>
            <a:r>
              <a:rPr lang="sk-SK"/>
              <a:t>Piata úroveň</a:t>
            </a:r>
          </a:p>
        </p:txBody>
      </p:sp>
    </p:spTree>
    <p:extLst>
      <p:ext uri="{BB962C8B-B14F-4D97-AF65-F5344CB8AC3E}">
        <p14:creationId xmlns:p14="http://schemas.microsoft.com/office/powerpoint/2010/main" val="69295254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/>
          </p:nvPr>
        </p:nvSpPr>
        <p:spPr>
          <a:xfrm>
            <a:off x="687239" y="1884240"/>
            <a:ext cx="8694720" cy="3144959"/>
          </a:xfrm>
        </p:spPr>
        <p:txBody>
          <a:bodyPr anchor="b"/>
          <a:lstStyle>
            <a:lvl1pPr marL="0" marR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6000" b="1" kern="0" spc="0" baseline="0">
                <a:solidFill>
                  <a:srgbClr val="333333"/>
                </a:solidFill>
                <a:latin typeface="Albany" pitchFamily="34"/>
                <a:cs typeface="Tahoma" pitchFamily="2"/>
              </a:defRPr>
            </a:lvl1pPr>
          </a:lstStyle>
          <a:p>
            <a:pPr lvl="0"/>
            <a:r>
              <a:rPr lang="sk-SK"/>
              <a:t>Upravte štýly predlohy textu</a:t>
            </a:r>
          </a:p>
        </p:txBody>
      </p:sp>
      <p:sp>
        <p:nvSpPr>
          <p:cNvPr id="3" name="Zástupný objekt pre text 2"/>
          <p:cNvSpPr txBox="1">
            <a:spLocks noGrp="1"/>
          </p:cNvSpPr>
          <p:nvPr>
            <p:ph type="body" idx="1"/>
          </p:nvPr>
        </p:nvSpPr>
        <p:spPr>
          <a:xfrm>
            <a:off x="687239" y="5059440"/>
            <a:ext cx="8694720" cy="1652760"/>
          </a:xfrm>
        </p:spPr>
        <p:txBody>
          <a:bodyPr/>
          <a:lstStyle>
            <a:lvl1pPr>
              <a:defRPr>
                <a:solidFill>
                  <a:srgbClr val="898989"/>
                </a:solidFill>
              </a:defRPr>
            </a:lvl1pPr>
          </a:lstStyle>
          <a:p>
            <a:pPr lvl="0"/>
            <a:r>
              <a:rPr lang="sk-SK"/>
              <a:t>Upraviť štýly predlohy textu</a:t>
            </a:r>
          </a:p>
        </p:txBody>
      </p:sp>
    </p:spTree>
    <p:extLst>
      <p:ext uri="{BB962C8B-B14F-4D97-AF65-F5344CB8AC3E}">
        <p14:creationId xmlns:p14="http://schemas.microsoft.com/office/powerpoint/2010/main" val="21256597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 marL="0" marR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1" kern="0" spc="0" baseline="0">
                <a:solidFill>
                  <a:srgbClr val="333333"/>
                </a:solidFill>
                <a:latin typeface="Albany" pitchFamily="34"/>
                <a:cs typeface="Tahoma" pitchFamily="2"/>
              </a:defRPr>
            </a:lvl1pPr>
          </a:lstStyle>
          <a:p>
            <a:pPr lvl="0"/>
            <a:r>
              <a:rPr lang="sk-SK"/>
              <a:t>Upravte štýly predlohy textu</a:t>
            </a:r>
          </a:p>
        </p:txBody>
      </p:sp>
      <p:sp>
        <p:nvSpPr>
          <p:cNvPr id="3" name="Zástupný objekt pre obsah 2"/>
          <p:cNvSpPr txBox="1">
            <a:spLocks noGrp="1"/>
          </p:cNvSpPr>
          <p:nvPr>
            <p:ph type="title" idx="4294967295"/>
          </p:nvPr>
        </p:nvSpPr>
        <p:spPr>
          <a:xfrm>
            <a:off x="741239" y="2101680"/>
            <a:ext cx="4227479" cy="4762440"/>
          </a:xfrm>
        </p:spPr>
        <p:txBody>
          <a:bodyPr anchor="t" anchorCtr="0"/>
          <a:lstStyle>
            <a:lvl1pPr marL="0" marR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kern="0" spc="0" baseline="0">
                <a:solidFill>
                  <a:srgbClr val="000000"/>
                </a:solidFill>
                <a:latin typeface="Albany" pitchFamily="34"/>
                <a:cs typeface="Tahoma" pitchFamily="2"/>
              </a:defRPr>
            </a:lvl1pPr>
          </a:lstStyle>
          <a:p>
            <a:pPr lvl="0"/>
            <a:r>
              <a:rPr lang="sk-SK"/>
              <a:t>Upraviť štýly predlohy textu</a:t>
            </a:r>
            <a:br>
              <a:rPr lang="sk-SK"/>
            </a:br>
            <a:r>
              <a:rPr lang="sk-SK"/>
              <a:t>Druhá úroveň</a:t>
            </a:r>
            <a:br>
              <a:rPr lang="sk-SK"/>
            </a:br>
            <a:r>
              <a:rPr lang="sk-SK"/>
              <a:t>Tretia úroveň</a:t>
            </a:r>
            <a:br>
              <a:rPr lang="sk-SK"/>
            </a:br>
            <a:r>
              <a:rPr lang="sk-SK"/>
              <a:t>Štvrtá úroveň</a:t>
            </a:r>
            <a:br>
              <a:rPr lang="sk-SK"/>
            </a:br>
            <a:r>
              <a:rPr lang="sk-SK"/>
              <a:t>Piata úroveň</a:t>
            </a:r>
          </a:p>
        </p:txBody>
      </p:sp>
      <p:sp>
        <p:nvSpPr>
          <p:cNvPr id="4" name="Zástupný objekt pre obsah 3"/>
          <p:cNvSpPr txBox="1">
            <a:spLocks noGrp="1"/>
          </p:cNvSpPr>
          <p:nvPr>
            <p:ph type="title" idx="4294967295"/>
          </p:nvPr>
        </p:nvSpPr>
        <p:spPr>
          <a:xfrm>
            <a:off x="5121360" y="2101680"/>
            <a:ext cx="4227479" cy="4762440"/>
          </a:xfrm>
        </p:spPr>
        <p:txBody>
          <a:bodyPr anchor="t" anchorCtr="0"/>
          <a:lstStyle>
            <a:lvl1pPr marL="0" marR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kern="0" spc="0" baseline="0">
                <a:solidFill>
                  <a:srgbClr val="000000"/>
                </a:solidFill>
                <a:latin typeface="Albany" pitchFamily="34"/>
                <a:cs typeface="Tahoma" pitchFamily="2"/>
              </a:defRPr>
            </a:lvl1pPr>
          </a:lstStyle>
          <a:p>
            <a:pPr lvl="0"/>
            <a:r>
              <a:rPr lang="sk-SK"/>
              <a:t>Upraviť štýly predlohy textu</a:t>
            </a:r>
            <a:br>
              <a:rPr lang="sk-SK"/>
            </a:br>
            <a:r>
              <a:rPr lang="sk-SK"/>
              <a:t>Druhá úroveň</a:t>
            </a:r>
            <a:br>
              <a:rPr lang="sk-SK"/>
            </a:br>
            <a:r>
              <a:rPr lang="sk-SK"/>
              <a:t>Tretia úroveň</a:t>
            </a:r>
            <a:br>
              <a:rPr lang="sk-SK"/>
            </a:br>
            <a:r>
              <a:rPr lang="sk-SK"/>
              <a:t>Štvrtá úroveň</a:t>
            </a:r>
            <a:br>
              <a:rPr lang="sk-SK"/>
            </a:br>
            <a:r>
              <a:rPr lang="sk-SK"/>
              <a:t>Piata úroveň</a:t>
            </a:r>
          </a:p>
        </p:txBody>
      </p:sp>
    </p:spTree>
    <p:extLst>
      <p:ext uri="{BB962C8B-B14F-4D97-AF65-F5344CB8AC3E}">
        <p14:creationId xmlns:p14="http://schemas.microsoft.com/office/powerpoint/2010/main" val="273514931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/>
          </p:nvPr>
        </p:nvSpPr>
        <p:spPr>
          <a:xfrm>
            <a:off x="693719" y="403200"/>
            <a:ext cx="8694720" cy="1460519"/>
          </a:xfrm>
        </p:spPr>
        <p:txBody>
          <a:bodyPr/>
          <a:lstStyle>
            <a:lvl1pPr marL="0" marR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1" kern="0" spc="0" baseline="0">
                <a:solidFill>
                  <a:srgbClr val="333333"/>
                </a:solidFill>
                <a:latin typeface="Albany" pitchFamily="34"/>
                <a:cs typeface="Tahoma" pitchFamily="2"/>
              </a:defRPr>
            </a:lvl1pPr>
          </a:lstStyle>
          <a:p>
            <a:pPr lvl="0"/>
            <a:r>
              <a:rPr lang="sk-SK"/>
              <a:t>Upravte štýly predlohy textu</a:t>
            </a:r>
          </a:p>
        </p:txBody>
      </p:sp>
      <p:sp>
        <p:nvSpPr>
          <p:cNvPr id="3" name="Zástupný objekt pre text 2"/>
          <p:cNvSpPr txBox="1">
            <a:spLocks noGrp="1"/>
          </p:cNvSpPr>
          <p:nvPr>
            <p:ph type="body" idx="1"/>
          </p:nvPr>
        </p:nvSpPr>
        <p:spPr>
          <a:xfrm>
            <a:off x="693719" y="1852560"/>
            <a:ext cx="4265640" cy="907919"/>
          </a:xfrm>
        </p:spPr>
        <p:txBody>
          <a:bodyPr anchor="b"/>
          <a:lstStyle>
            <a:lvl1pPr>
              <a:defRPr b="1"/>
            </a:lvl1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4" name="Zástupný objekt pre obsah 3"/>
          <p:cNvSpPr txBox="1">
            <a:spLocks noGrp="1"/>
          </p:cNvSpPr>
          <p:nvPr>
            <p:ph type="title" idx="4294967295"/>
          </p:nvPr>
        </p:nvSpPr>
        <p:spPr>
          <a:xfrm>
            <a:off x="693719" y="2760840"/>
            <a:ext cx="4265640" cy="4062239"/>
          </a:xfrm>
        </p:spPr>
        <p:txBody>
          <a:bodyPr anchor="t" anchorCtr="0"/>
          <a:lstStyle>
            <a:lvl1pPr marL="0" marR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kern="0" spc="0" baseline="0">
                <a:solidFill>
                  <a:srgbClr val="000000"/>
                </a:solidFill>
                <a:latin typeface="Albany" pitchFamily="34"/>
                <a:cs typeface="Tahoma" pitchFamily="2"/>
              </a:defRPr>
            </a:lvl1pPr>
          </a:lstStyle>
          <a:p>
            <a:pPr lvl="0"/>
            <a:r>
              <a:rPr lang="sk-SK"/>
              <a:t>Upraviť štýly predlohy textu</a:t>
            </a:r>
            <a:br>
              <a:rPr lang="sk-SK"/>
            </a:br>
            <a:r>
              <a:rPr lang="sk-SK"/>
              <a:t>Druhá úroveň</a:t>
            </a:r>
            <a:br>
              <a:rPr lang="sk-SK"/>
            </a:br>
            <a:r>
              <a:rPr lang="sk-SK"/>
              <a:t>Tretia úroveň</a:t>
            </a:r>
            <a:br>
              <a:rPr lang="sk-SK"/>
            </a:br>
            <a:r>
              <a:rPr lang="sk-SK"/>
              <a:t>Štvrtá úroveň</a:t>
            </a:r>
            <a:br>
              <a:rPr lang="sk-SK"/>
            </a:br>
            <a:r>
              <a:rPr lang="sk-SK"/>
              <a:t>Piata úroveň</a:t>
            </a:r>
          </a:p>
        </p:txBody>
      </p:sp>
      <p:sp>
        <p:nvSpPr>
          <p:cNvPr id="5" name="Zástupný objekt pre text 4"/>
          <p:cNvSpPr txBox="1">
            <a:spLocks noGrp="1"/>
          </p:cNvSpPr>
          <p:nvPr>
            <p:ph type="body" idx="3"/>
          </p:nvPr>
        </p:nvSpPr>
        <p:spPr>
          <a:xfrm>
            <a:off x="5103720" y="1852560"/>
            <a:ext cx="4284720" cy="907919"/>
          </a:xfrm>
        </p:spPr>
        <p:txBody>
          <a:bodyPr anchor="b"/>
          <a:lstStyle>
            <a:lvl1pPr>
              <a:defRPr b="1"/>
            </a:lvl1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6" name="Zástupný objekt pre obsah 5"/>
          <p:cNvSpPr txBox="1">
            <a:spLocks noGrp="1"/>
          </p:cNvSpPr>
          <p:nvPr>
            <p:ph type="title" idx="4294967295"/>
          </p:nvPr>
        </p:nvSpPr>
        <p:spPr>
          <a:xfrm>
            <a:off x="5103720" y="2760840"/>
            <a:ext cx="4284720" cy="4062239"/>
          </a:xfrm>
        </p:spPr>
        <p:txBody>
          <a:bodyPr anchor="t" anchorCtr="0"/>
          <a:lstStyle>
            <a:lvl1pPr marL="0" marR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kern="0" spc="0" baseline="0">
                <a:solidFill>
                  <a:srgbClr val="000000"/>
                </a:solidFill>
                <a:latin typeface="Albany" pitchFamily="34"/>
                <a:cs typeface="Tahoma" pitchFamily="2"/>
              </a:defRPr>
            </a:lvl1pPr>
          </a:lstStyle>
          <a:p>
            <a:pPr lvl="0"/>
            <a:r>
              <a:rPr lang="sk-SK"/>
              <a:t>Upraviť štýly predlohy textu</a:t>
            </a:r>
            <a:br>
              <a:rPr lang="sk-SK"/>
            </a:br>
            <a:r>
              <a:rPr lang="sk-SK"/>
              <a:t>Druhá úroveň</a:t>
            </a:r>
            <a:br>
              <a:rPr lang="sk-SK"/>
            </a:br>
            <a:r>
              <a:rPr lang="sk-SK"/>
              <a:t>Tretia úroveň</a:t>
            </a:r>
            <a:br>
              <a:rPr lang="sk-SK"/>
            </a:br>
            <a:r>
              <a:rPr lang="sk-SK"/>
              <a:t>Štvrtá úroveň</a:t>
            </a:r>
            <a:br>
              <a:rPr lang="sk-SK"/>
            </a:br>
            <a:r>
              <a:rPr lang="sk-SK"/>
              <a:t>Piata úroveň</a:t>
            </a:r>
          </a:p>
        </p:txBody>
      </p:sp>
    </p:spTree>
    <p:extLst>
      <p:ext uri="{BB962C8B-B14F-4D97-AF65-F5344CB8AC3E}">
        <p14:creationId xmlns:p14="http://schemas.microsoft.com/office/powerpoint/2010/main" val="290194964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 marL="0" marR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1" kern="0" spc="0" baseline="0">
                <a:solidFill>
                  <a:srgbClr val="333333"/>
                </a:solidFill>
                <a:latin typeface="Albany" pitchFamily="34"/>
                <a:cs typeface="Tahoma" pitchFamily="2"/>
              </a:defRPr>
            </a:lvl1pPr>
          </a:lstStyle>
          <a:p>
            <a:pPr lvl="0"/>
            <a:r>
              <a:rPr lang="sk-SK"/>
              <a:t>Upravte štýly predlohy textu</a:t>
            </a:r>
          </a:p>
        </p:txBody>
      </p:sp>
    </p:spTree>
    <p:extLst>
      <p:ext uri="{BB962C8B-B14F-4D97-AF65-F5344CB8AC3E}">
        <p14:creationId xmlns:p14="http://schemas.microsoft.com/office/powerpoint/2010/main" val="292605865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 idx="4294967295"/>
          </p:nvPr>
        </p:nvSpPr>
        <p:spPr>
          <a:xfrm>
            <a:off x="503999" y="301320"/>
            <a:ext cx="9072000" cy="1261800"/>
          </a:xfrm>
        </p:spPr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3" name="Zástupný symbol textu 2"/>
          <p:cNvSpPr txBox="1">
            <a:spLocks noGrp="1"/>
          </p:cNvSpPr>
          <p:nvPr>
            <p:ph type="body" idx="4294967295"/>
          </p:nvPr>
        </p:nvSpPr>
        <p:spPr>
          <a:xfrm>
            <a:off x="503999" y="1768680"/>
            <a:ext cx="9072000" cy="4988880"/>
          </a:xfrm>
        </p:spPr>
        <p:txBody>
          <a:bodyPr/>
          <a:lstStyle>
            <a:lvl1pPr>
              <a:spcAft>
                <a:spcPts val="1417"/>
              </a:spcAft>
              <a:defRPr sz="3200" kern="1200">
                <a:latin typeface="Arial" pitchFamily="18"/>
                <a:cs typeface="Arial" pitchFamily="2"/>
              </a:defRPr>
            </a:lvl1pPr>
          </a:lstStyle>
          <a:p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516546362"/>
      </p:ext>
    </p:extLst>
  </p:cSld>
  <p:clrMapOvr>
    <a:masterClrMapping/>
  </p:clrMapOvr>
  <p:hf sldNum="0" hdr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/>
          </p:nvPr>
        </p:nvSpPr>
        <p:spPr>
          <a:xfrm>
            <a:off x="693719" y="503280"/>
            <a:ext cx="3251159" cy="1765440"/>
          </a:xfrm>
        </p:spPr>
        <p:txBody>
          <a:bodyPr anchor="b"/>
          <a:lstStyle>
            <a:lvl1pPr marL="0" marR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3200" b="1" kern="0" spc="0" baseline="0">
                <a:solidFill>
                  <a:srgbClr val="333333"/>
                </a:solidFill>
                <a:latin typeface="Albany" pitchFamily="34"/>
                <a:cs typeface="Tahoma" pitchFamily="2"/>
              </a:defRPr>
            </a:lvl1pPr>
          </a:lstStyle>
          <a:p>
            <a:pPr lvl="0"/>
            <a:r>
              <a:rPr lang="sk-SK"/>
              <a:t>Upravte štýly predlohy textu</a:t>
            </a:r>
          </a:p>
        </p:txBody>
      </p:sp>
      <p:sp>
        <p:nvSpPr>
          <p:cNvPr id="3" name="Zástupný objekt pre obsah 2"/>
          <p:cNvSpPr txBox="1">
            <a:spLocks noGrp="1"/>
          </p:cNvSpPr>
          <p:nvPr>
            <p:ph type="title" idx="4294967295"/>
          </p:nvPr>
        </p:nvSpPr>
        <p:spPr>
          <a:xfrm>
            <a:off x="4286160" y="1089000"/>
            <a:ext cx="5102280" cy="5372280"/>
          </a:xfrm>
        </p:spPr>
        <p:txBody>
          <a:bodyPr anchor="t" anchorCtr="0"/>
          <a:lstStyle>
            <a:lvl1pPr marL="0" marR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3200" kern="0" spc="0" baseline="0">
                <a:solidFill>
                  <a:srgbClr val="000000"/>
                </a:solidFill>
                <a:latin typeface="Albany" pitchFamily="34"/>
                <a:cs typeface="Tahoma" pitchFamily="2"/>
              </a:defRPr>
            </a:lvl1pPr>
          </a:lstStyle>
          <a:p>
            <a:pPr lvl="0"/>
            <a:r>
              <a:rPr lang="sk-SK"/>
              <a:t>Upraviť štýly predlohy textu</a:t>
            </a:r>
            <a:br>
              <a:rPr lang="sk-SK"/>
            </a:br>
            <a:r>
              <a:rPr lang="sk-SK"/>
              <a:t>Druhá úroveň</a:t>
            </a:r>
            <a:br>
              <a:rPr lang="sk-SK"/>
            </a:br>
            <a:r>
              <a:rPr lang="sk-SK"/>
              <a:t>Tretia úroveň</a:t>
            </a:r>
            <a:br>
              <a:rPr lang="sk-SK"/>
            </a:br>
            <a:r>
              <a:rPr lang="sk-SK"/>
              <a:t>Štvrtá úroveň</a:t>
            </a:r>
            <a:br>
              <a:rPr lang="sk-SK"/>
            </a:br>
            <a:r>
              <a:rPr lang="sk-SK"/>
              <a:t>Piata úroveň</a:t>
            </a:r>
          </a:p>
        </p:txBody>
      </p:sp>
      <p:sp>
        <p:nvSpPr>
          <p:cNvPr id="4" name="Zástupný objekt pre text 3"/>
          <p:cNvSpPr txBox="1">
            <a:spLocks noGrp="1"/>
          </p:cNvSpPr>
          <p:nvPr>
            <p:ph type="body" idx="2"/>
          </p:nvPr>
        </p:nvSpPr>
        <p:spPr>
          <a:xfrm>
            <a:off x="693719" y="2268360"/>
            <a:ext cx="3251159" cy="4200480"/>
          </a:xfrm>
        </p:spPr>
        <p:txBody>
          <a:bodyPr/>
          <a:lstStyle>
            <a:lvl1pPr>
              <a:defRPr sz="1600"/>
            </a:lvl1pPr>
          </a:lstStyle>
          <a:p>
            <a:pPr lvl="0"/>
            <a:r>
              <a:rPr lang="sk-SK"/>
              <a:t>Upraviť štýly predlohy textu</a:t>
            </a:r>
          </a:p>
        </p:txBody>
      </p:sp>
    </p:spTree>
    <p:extLst>
      <p:ext uri="{BB962C8B-B14F-4D97-AF65-F5344CB8AC3E}">
        <p14:creationId xmlns:p14="http://schemas.microsoft.com/office/powerpoint/2010/main" val="15928769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 marL="0" marR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spc="0" baseline="0">
                <a:solidFill>
                  <a:srgbClr val="000000"/>
                </a:solidFill>
              </a:defRPr>
            </a:lvl1pPr>
          </a:lstStyle>
          <a:p>
            <a:pPr lvl="0"/>
            <a:r>
              <a:rPr lang="sk-SK"/>
              <a:t>Upravte štýly predlohy textu</a:t>
            </a:r>
          </a:p>
        </p:txBody>
      </p:sp>
      <p:sp>
        <p:nvSpPr>
          <p:cNvPr id="3" name="Zástupný objekt pre obsah 2"/>
          <p:cNvSpPr txBox="1">
            <a:spLocks noGrp="1"/>
          </p:cNvSpPr>
          <p:nvPr>
            <p:ph type="title" idx="4294967295"/>
          </p:nvPr>
        </p:nvSpPr>
        <p:spPr>
          <a:xfrm>
            <a:off x="503999" y="1769040"/>
            <a:ext cx="9071640" cy="4989240"/>
          </a:xfrm>
        </p:spPr>
        <p:txBody>
          <a:bodyPr anchor="t" anchorCtr="0"/>
          <a:lstStyle>
            <a:lvl1pPr marL="0" marR="0" indent="0">
              <a:lnSpc>
                <a:spcPct val="100000"/>
              </a:lnSpc>
              <a:spcBef>
                <a:spcPts val="0"/>
              </a:spcBef>
              <a:spcAft>
                <a:spcPts val="1414"/>
              </a:spcAft>
              <a:defRPr sz="3200" spc="0" baseline="0">
                <a:solidFill>
                  <a:srgbClr val="000000"/>
                </a:solidFill>
              </a:defRPr>
            </a:lvl1pPr>
          </a:lstStyle>
          <a:p>
            <a:pPr lvl="0"/>
            <a:r>
              <a:rPr lang="sk-SK"/>
              <a:t>Upraviť štýly predlohy textu</a:t>
            </a:r>
            <a:br>
              <a:rPr lang="sk-SK"/>
            </a:br>
            <a:r>
              <a:rPr lang="sk-SK"/>
              <a:t>Druhá úroveň</a:t>
            </a:r>
            <a:br>
              <a:rPr lang="sk-SK"/>
            </a:br>
            <a:r>
              <a:rPr lang="sk-SK"/>
              <a:t>Tretia úroveň</a:t>
            </a:r>
            <a:br>
              <a:rPr lang="sk-SK"/>
            </a:br>
            <a:r>
              <a:rPr lang="sk-SK"/>
              <a:t>Štvrtá úroveň</a:t>
            </a:r>
            <a:br>
              <a:rPr lang="sk-SK"/>
            </a:br>
            <a:r>
              <a:rPr lang="sk-SK"/>
              <a:t>Piata úroveň</a:t>
            </a:r>
          </a:p>
        </p:txBody>
      </p:sp>
      <p:sp>
        <p:nvSpPr>
          <p:cNvPr id="4" name="Zástupný objekt pre dátum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sk-SK"/>
          </a:p>
        </p:txBody>
      </p:sp>
      <p:sp>
        <p:nvSpPr>
          <p:cNvPr id="5" name="Zástupný objekt pre pätu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sk-SK"/>
          </a:p>
        </p:txBody>
      </p:sp>
      <p:sp>
        <p:nvSpPr>
          <p:cNvPr id="6" name="Zástupný objekt pre číslo snímky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A19C364-F58E-4AC0-B45C-2110D904F34D}" type="slidenum"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82942871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/>
          </p:nvPr>
        </p:nvSpPr>
        <p:spPr>
          <a:xfrm>
            <a:off x="693719" y="503280"/>
            <a:ext cx="3251159" cy="1765440"/>
          </a:xfrm>
        </p:spPr>
        <p:txBody>
          <a:bodyPr anchor="b"/>
          <a:lstStyle>
            <a:lvl1pPr marL="0" marR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3200" b="1" kern="0" spc="0" baseline="0">
                <a:solidFill>
                  <a:srgbClr val="333333"/>
                </a:solidFill>
                <a:latin typeface="Albany" pitchFamily="34"/>
                <a:cs typeface="Tahoma" pitchFamily="2"/>
              </a:defRPr>
            </a:lvl1pPr>
          </a:lstStyle>
          <a:p>
            <a:pPr lvl="0"/>
            <a:r>
              <a:rPr lang="sk-SK"/>
              <a:t>Upravte štýly predlohy textu</a:t>
            </a:r>
          </a:p>
        </p:txBody>
      </p:sp>
      <p:sp>
        <p:nvSpPr>
          <p:cNvPr id="3" name="Zástupný objekt pre obrázok 2"/>
          <p:cNvSpPr txBox="1">
            <a:spLocks noGrp="1"/>
          </p:cNvSpPr>
          <p:nvPr>
            <p:ph type="title" idx="4294967295"/>
          </p:nvPr>
        </p:nvSpPr>
        <p:spPr>
          <a:xfrm>
            <a:off x="4286160" y="1089000"/>
            <a:ext cx="5102280" cy="5372280"/>
          </a:xfrm>
        </p:spPr>
        <p:txBody>
          <a:bodyPr anchor="t" anchorCtr="0"/>
          <a:lstStyle>
            <a:lvl1pPr>
              <a:defRPr/>
            </a:lvl1pPr>
          </a:lstStyle>
          <a:p>
            <a:pPr lvl="0"/>
            <a:endParaRPr lang="sk-SK"/>
          </a:p>
        </p:txBody>
      </p:sp>
      <p:sp>
        <p:nvSpPr>
          <p:cNvPr id="4" name="Zástupný objekt pre text 3"/>
          <p:cNvSpPr txBox="1">
            <a:spLocks noGrp="1"/>
          </p:cNvSpPr>
          <p:nvPr>
            <p:ph type="body" idx="2"/>
          </p:nvPr>
        </p:nvSpPr>
        <p:spPr>
          <a:xfrm>
            <a:off x="693719" y="2268360"/>
            <a:ext cx="3251159" cy="4200480"/>
          </a:xfrm>
        </p:spPr>
        <p:txBody>
          <a:bodyPr/>
          <a:lstStyle>
            <a:lvl1pPr>
              <a:defRPr sz="1600"/>
            </a:lvl1pPr>
          </a:lstStyle>
          <a:p>
            <a:pPr lvl="0"/>
            <a:r>
              <a:rPr lang="sk-SK"/>
              <a:t>Upraviť štýly predlohy textu</a:t>
            </a:r>
          </a:p>
        </p:txBody>
      </p:sp>
    </p:spTree>
    <p:extLst>
      <p:ext uri="{BB962C8B-B14F-4D97-AF65-F5344CB8AC3E}">
        <p14:creationId xmlns:p14="http://schemas.microsoft.com/office/powerpoint/2010/main" val="328692494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 marL="0" marR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1" kern="0" spc="0" baseline="0">
                <a:solidFill>
                  <a:srgbClr val="333333"/>
                </a:solidFill>
                <a:latin typeface="Albany" pitchFamily="34"/>
                <a:cs typeface="Tahoma" pitchFamily="2"/>
              </a:defRPr>
            </a:lvl1pPr>
          </a:lstStyle>
          <a:p>
            <a:pPr lvl="0"/>
            <a:r>
              <a:rPr lang="sk-SK"/>
              <a:t>Upravte štýly predlohy textu</a:t>
            </a:r>
          </a:p>
        </p:txBody>
      </p:sp>
      <p:sp>
        <p:nvSpPr>
          <p:cNvPr id="3" name="Zástupný objekt pre zvislý text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</p:spTree>
    <p:extLst>
      <p:ext uri="{BB962C8B-B14F-4D97-AF65-F5344CB8AC3E}">
        <p14:creationId xmlns:p14="http://schemas.microsoft.com/office/powerpoint/2010/main" val="181983202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 txBox="1">
            <a:spLocks noGrp="1"/>
          </p:cNvSpPr>
          <p:nvPr>
            <p:ph type="title" orient="vert"/>
          </p:nvPr>
        </p:nvSpPr>
        <p:spPr>
          <a:xfrm>
            <a:off x="7197840" y="555480"/>
            <a:ext cx="2151000" cy="6308640"/>
          </a:xfrm>
        </p:spPr>
        <p:txBody>
          <a:bodyPr vert="eaVert"/>
          <a:lstStyle>
            <a:lvl1pPr marL="0" marR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1" kern="0" spc="0" baseline="0">
                <a:solidFill>
                  <a:srgbClr val="333333"/>
                </a:solidFill>
                <a:latin typeface="Albany" pitchFamily="34"/>
                <a:cs typeface="Tahoma" pitchFamily="2"/>
              </a:defRPr>
            </a:lvl1pPr>
          </a:lstStyle>
          <a:p>
            <a:pPr lvl="0"/>
            <a:r>
              <a:rPr lang="sk-SK"/>
              <a:t>Upravte štýly predlohy textu</a:t>
            </a:r>
          </a:p>
        </p:txBody>
      </p:sp>
      <p:sp>
        <p:nvSpPr>
          <p:cNvPr id="3" name="Zástupný objekt pre zvislý text 2"/>
          <p:cNvSpPr txBox="1">
            <a:spLocks noGrp="1"/>
          </p:cNvSpPr>
          <p:nvPr>
            <p:ph type="body" orient="vert" idx="1"/>
          </p:nvPr>
        </p:nvSpPr>
        <p:spPr>
          <a:xfrm>
            <a:off x="741239" y="555480"/>
            <a:ext cx="6303960" cy="6308640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</p:spTree>
    <p:extLst>
      <p:ext uri="{BB962C8B-B14F-4D97-AF65-F5344CB8AC3E}">
        <p14:creationId xmlns:p14="http://schemas.microsoft.com/office/powerpoint/2010/main" val="14820065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/>
          </p:nvPr>
        </p:nvSpPr>
        <p:spPr>
          <a:xfrm>
            <a:off x="687239" y="1884240"/>
            <a:ext cx="8694720" cy="3144959"/>
          </a:xfrm>
        </p:spPr>
        <p:txBody>
          <a:bodyPr anchor="b"/>
          <a:lstStyle>
            <a:lvl1pPr marL="0" marR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6000" spc="0" baseline="0">
                <a:solidFill>
                  <a:srgbClr val="000000"/>
                </a:solidFill>
              </a:defRPr>
            </a:lvl1pPr>
          </a:lstStyle>
          <a:p>
            <a:pPr lvl="0"/>
            <a:r>
              <a:rPr lang="sk-SK"/>
              <a:t>Upravte štýly predlohy textu</a:t>
            </a:r>
          </a:p>
        </p:txBody>
      </p:sp>
      <p:sp>
        <p:nvSpPr>
          <p:cNvPr id="3" name="Zástupný objekt pre text 2"/>
          <p:cNvSpPr txBox="1">
            <a:spLocks noGrp="1"/>
          </p:cNvSpPr>
          <p:nvPr>
            <p:ph type="body" idx="1"/>
          </p:nvPr>
        </p:nvSpPr>
        <p:spPr>
          <a:xfrm>
            <a:off x="687239" y="5059440"/>
            <a:ext cx="8694720" cy="1652760"/>
          </a:xfrm>
        </p:spPr>
        <p:txBody>
          <a:bodyPr/>
          <a:lstStyle>
            <a:lvl1pPr>
              <a:defRPr sz="2400">
                <a:solidFill>
                  <a:srgbClr val="898989"/>
                </a:solidFill>
              </a:defRPr>
            </a:lvl1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4" name="Zástupný objekt pre dátum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sk-SK"/>
          </a:p>
        </p:txBody>
      </p:sp>
      <p:sp>
        <p:nvSpPr>
          <p:cNvPr id="5" name="Zástupný objekt pre pätu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sk-SK"/>
          </a:p>
        </p:txBody>
      </p:sp>
      <p:sp>
        <p:nvSpPr>
          <p:cNvPr id="6" name="Zástupný objekt pre číslo snímky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494A1F7-3E2E-4936-8B12-815617C60DFE}" type="slidenum"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0313160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 marL="0" marR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spc="0" baseline="0">
                <a:solidFill>
                  <a:srgbClr val="000000"/>
                </a:solidFill>
              </a:defRPr>
            </a:lvl1pPr>
          </a:lstStyle>
          <a:p>
            <a:pPr lvl="0"/>
            <a:r>
              <a:rPr lang="sk-SK"/>
              <a:t>Upravte štýly predlohy textu</a:t>
            </a:r>
          </a:p>
        </p:txBody>
      </p:sp>
      <p:sp>
        <p:nvSpPr>
          <p:cNvPr id="3" name="Zástupný objekt pre obsah 2"/>
          <p:cNvSpPr txBox="1">
            <a:spLocks noGrp="1"/>
          </p:cNvSpPr>
          <p:nvPr>
            <p:ph type="title" idx="4294967295"/>
          </p:nvPr>
        </p:nvSpPr>
        <p:spPr>
          <a:xfrm>
            <a:off x="503280" y="1768320"/>
            <a:ext cx="4459320" cy="4989600"/>
          </a:xfrm>
        </p:spPr>
        <p:txBody>
          <a:bodyPr anchor="t" anchorCtr="0"/>
          <a:lstStyle>
            <a:lvl1pPr marL="0" marR="0" indent="0">
              <a:lnSpc>
                <a:spcPct val="100000"/>
              </a:lnSpc>
              <a:spcBef>
                <a:spcPts val="0"/>
              </a:spcBef>
              <a:spcAft>
                <a:spcPts val="1414"/>
              </a:spcAft>
              <a:defRPr sz="3200" spc="0" baseline="0">
                <a:solidFill>
                  <a:srgbClr val="000000"/>
                </a:solidFill>
              </a:defRPr>
            </a:lvl1pPr>
          </a:lstStyle>
          <a:p>
            <a:pPr lvl="0"/>
            <a:r>
              <a:rPr lang="sk-SK"/>
              <a:t>Upraviť štýly predlohy textu</a:t>
            </a:r>
            <a:br>
              <a:rPr lang="sk-SK"/>
            </a:br>
            <a:r>
              <a:rPr lang="sk-SK"/>
              <a:t>Druhá úroveň</a:t>
            </a:r>
            <a:br>
              <a:rPr lang="sk-SK"/>
            </a:br>
            <a:r>
              <a:rPr lang="sk-SK"/>
              <a:t>Tretia úroveň</a:t>
            </a:r>
            <a:br>
              <a:rPr lang="sk-SK"/>
            </a:br>
            <a:r>
              <a:rPr lang="sk-SK"/>
              <a:t>Štvrtá úroveň</a:t>
            </a:r>
            <a:br>
              <a:rPr lang="sk-SK"/>
            </a:br>
            <a:r>
              <a:rPr lang="sk-SK"/>
              <a:t>Piata úroveň</a:t>
            </a:r>
          </a:p>
        </p:txBody>
      </p:sp>
      <p:sp>
        <p:nvSpPr>
          <p:cNvPr id="4" name="Zástupný objekt pre obsah 3"/>
          <p:cNvSpPr txBox="1">
            <a:spLocks noGrp="1"/>
          </p:cNvSpPr>
          <p:nvPr>
            <p:ph type="title" idx="4294967295"/>
          </p:nvPr>
        </p:nvSpPr>
        <p:spPr>
          <a:xfrm>
            <a:off x="5114879" y="1768320"/>
            <a:ext cx="4460760" cy="4989600"/>
          </a:xfrm>
        </p:spPr>
        <p:txBody>
          <a:bodyPr anchor="t" anchorCtr="0"/>
          <a:lstStyle>
            <a:lvl1pPr marL="0" marR="0" indent="0">
              <a:lnSpc>
                <a:spcPct val="100000"/>
              </a:lnSpc>
              <a:spcBef>
                <a:spcPts val="0"/>
              </a:spcBef>
              <a:spcAft>
                <a:spcPts val="1414"/>
              </a:spcAft>
              <a:defRPr sz="3200" spc="0" baseline="0">
                <a:solidFill>
                  <a:srgbClr val="000000"/>
                </a:solidFill>
              </a:defRPr>
            </a:lvl1pPr>
          </a:lstStyle>
          <a:p>
            <a:pPr lvl="0"/>
            <a:r>
              <a:rPr lang="sk-SK"/>
              <a:t>Upraviť štýly predlohy textu</a:t>
            </a:r>
            <a:br>
              <a:rPr lang="sk-SK"/>
            </a:br>
            <a:r>
              <a:rPr lang="sk-SK"/>
              <a:t>Druhá úroveň</a:t>
            </a:r>
            <a:br>
              <a:rPr lang="sk-SK"/>
            </a:br>
            <a:r>
              <a:rPr lang="sk-SK"/>
              <a:t>Tretia úroveň</a:t>
            </a:r>
            <a:br>
              <a:rPr lang="sk-SK"/>
            </a:br>
            <a:r>
              <a:rPr lang="sk-SK"/>
              <a:t>Štvrtá úroveň</a:t>
            </a:r>
            <a:br>
              <a:rPr lang="sk-SK"/>
            </a:br>
            <a:r>
              <a:rPr lang="sk-SK"/>
              <a:t>Piata úroveň</a:t>
            </a:r>
          </a:p>
        </p:txBody>
      </p:sp>
      <p:sp>
        <p:nvSpPr>
          <p:cNvPr id="5" name="Zástupný objekt pre dátum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sk-SK"/>
          </a:p>
        </p:txBody>
      </p:sp>
      <p:sp>
        <p:nvSpPr>
          <p:cNvPr id="6" name="Zástupný objekt pre pätu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sk-SK"/>
          </a:p>
        </p:txBody>
      </p:sp>
      <p:sp>
        <p:nvSpPr>
          <p:cNvPr id="7" name="Zástupný objekt pre číslo snímky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D42B544-257C-4A73-9ABF-ADE83D8A82A7}" type="slidenum"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0334380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/>
          </p:nvPr>
        </p:nvSpPr>
        <p:spPr>
          <a:xfrm>
            <a:off x="693719" y="403200"/>
            <a:ext cx="8694720" cy="1460519"/>
          </a:xfrm>
        </p:spPr>
        <p:txBody>
          <a:bodyPr/>
          <a:lstStyle>
            <a:lvl1pPr marL="0" marR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spc="0" baseline="0">
                <a:solidFill>
                  <a:srgbClr val="000000"/>
                </a:solidFill>
              </a:defRPr>
            </a:lvl1pPr>
          </a:lstStyle>
          <a:p>
            <a:pPr lvl="0"/>
            <a:r>
              <a:rPr lang="sk-SK"/>
              <a:t>Upravte štýly predlohy textu</a:t>
            </a:r>
          </a:p>
        </p:txBody>
      </p:sp>
      <p:sp>
        <p:nvSpPr>
          <p:cNvPr id="3" name="Zástupný objekt pre text 2"/>
          <p:cNvSpPr txBox="1">
            <a:spLocks noGrp="1"/>
          </p:cNvSpPr>
          <p:nvPr>
            <p:ph type="body" idx="1"/>
          </p:nvPr>
        </p:nvSpPr>
        <p:spPr>
          <a:xfrm>
            <a:off x="693719" y="1852560"/>
            <a:ext cx="4265640" cy="907919"/>
          </a:xfrm>
        </p:spPr>
        <p:txBody>
          <a:bodyPr anchor="b"/>
          <a:lstStyle>
            <a:lvl1pPr>
              <a:defRPr sz="2400" b="1"/>
            </a:lvl1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4" name="Zástupný objekt pre obsah 3"/>
          <p:cNvSpPr txBox="1">
            <a:spLocks noGrp="1"/>
          </p:cNvSpPr>
          <p:nvPr>
            <p:ph type="title" idx="4294967295"/>
          </p:nvPr>
        </p:nvSpPr>
        <p:spPr>
          <a:xfrm>
            <a:off x="693719" y="2760840"/>
            <a:ext cx="4265640" cy="4062239"/>
          </a:xfrm>
        </p:spPr>
        <p:txBody>
          <a:bodyPr anchor="t" anchorCtr="0"/>
          <a:lstStyle>
            <a:lvl1pPr marL="0" marR="0" indent="0">
              <a:lnSpc>
                <a:spcPct val="100000"/>
              </a:lnSpc>
              <a:spcBef>
                <a:spcPts val="0"/>
              </a:spcBef>
              <a:spcAft>
                <a:spcPts val="1414"/>
              </a:spcAft>
              <a:defRPr sz="3200" spc="0" baseline="0">
                <a:solidFill>
                  <a:srgbClr val="000000"/>
                </a:solidFill>
              </a:defRPr>
            </a:lvl1pPr>
          </a:lstStyle>
          <a:p>
            <a:pPr lvl="0"/>
            <a:r>
              <a:rPr lang="sk-SK"/>
              <a:t>Upraviť štýly predlohy textu</a:t>
            </a:r>
            <a:br>
              <a:rPr lang="sk-SK"/>
            </a:br>
            <a:r>
              <a:rPr lang="sk-SK"/>
              <a:t>Druhá úroveň</a:t>
            </a:r>
            <a:br>
              <a:rPr lang="sk-SK"/>
            </a:br>
            <a:r>
              <a:rPr lang="sk-SK"/>
              <a:t>Tretia úroveň</a:t>
            </a:r>
            <a:br>
              <a:rPr lang="sk-SK"/>
            </a:br>
            <a:r>
              <a:rPr lang="sk-SK"/>
              <a:t>Štvrtá úroveň</a:t>
            </a:r>
            <a:br>
              <a:rPr lang="sk-SK"/>
            </a:br>
            <a:r>
              <a:rPr lang="sk-SK"/>
              <a:t>Piata úroveň</a:t>
            </a:r>
          </a:p>
        </p:txBody>
      </p:sp>
      <p:sp>
        <p:nvSpPr>
          <p:cNvPr id="5" name="Zástupný objekt pre text 4"/>
          <p:cNvSpPr txBox="1">
            <a:spLocks noGrp="1"/>
          </p:cNvSpPr>
          <p:nvPr>
            <p:ph type="body" idx="3"/>
          </p:nvPr>
        </p:nvSpPr>
        <p:spPr>
          <a:xfrm>
            <a:off x="5103720" y="1852560"/>
            <a:ext cx="4284720" cy="907919"/>
          </a:xfrm>
        </p:spPr>
        <p:txBody>
          <a:bodyPr anchor="b"/>
          <a:lstStyle>
            <a:lvl1pPr>
              <a:defRPr sz="2400" b="1"/>
            </a:lvl1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6" name="Zástupný objekt pre obsah 5"/>
          <p:cNvSpPr txBox="1">
            <a:spLocks noGrp="1"/>
          </p:cNvSpPr>
          <p:nvPr>
            <p:ph type="title" idx="4294967295"/>
          </p:nvPr>
        </p:nvSpPr>
        <p:spPr>
          <a:xfrm>
            <a:off x="5103720" y="2760840"/>
            <a:ext cx="4284720" cy="4062239"/>
          </a:xfrm>
        </p:spPr>
        <p:txBody>
          <a:bodyPr anchor="t" anchorCtr="0"/>
          <a:lstStyle>
            <a:lvl1pPr marL="0" marR="0" indent="0">
              <a:lnSpc>
                <a:spcPct val="100000"/>
              </a:lnSpc>
              <a:spcBef>
                <a:spcPts val="0"/>
              </a:spcBef>
              <a:spcAft>
                <a:spcPts val="1414"/>
              </a:spcAft>
              <a:defRPr sz="3200" spc="0" baseline="0">
                <a:solidFill>
                  <a:srgbClr val="000000"/>
                </a:solidFill>
              </a:defRPr>
            </a:lvl1pPr>
          </a:lstStyle>
          <a:p>
            <a:pPr lvl="0"/>
            <a:r>
              <a:rPr lang="sk-SK"/>
              <a:t>Upraviť štýly predlohy textu</a:t>
            </a:r>
            <a:br>
              <a:rPr lang="sk-SK"/>
            </a:br>
            <a:r>
              <a:rPr lang="sk-SK"/>
              <a:t>Druhá úroveň</a:t>
            </a:r>
            <a:br>
              <a:rPr lang="sk-SK"/>
            </a:br>
            <a:r>
              <a:rPr lang="sk-SK"/>
              <a:t>Tretia úroveň</a:t>
            </a:r>
            <a:br>
              <a:rPr lang="sk-SK"/>
            </a:br>
            <a:r>
              <a:rPr lang="sk-SK"/>
              <a:t>Štvrtá úroveň</a:t>
            </a:r>
            <a:br>
              <a:rPr lang="sk-SK"/>
            </a:br>
            <a:r>
              <a:rPr lang="sk-SK"/>
              <a:t>Piata úroveň</a:t>
            </a:r>
          </a:p>
        </p:txBody>
      </p:sp>
      <p:sp>
        <p:nvSpPr>
          <p:cNvPr id="7" name="Zástupný objekt pre dátum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sk-SK"/>
          </a:p>
        </p:txBody>
      </p:sp>
      <p:sp>
        <p:nvSpPr>
          <p:cNvPr id="8" name="Zástupný objekt pre pätu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sk-SK"/>
          </a:p>
        </p:txBody>
      </p:sp>
      <p:sp>
        <p:nvSpPr>
          <p:cNvPr id="9" name="Zástupný objekt pre číslo snímky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37DD88D-71C8-4B7F-83D2-181EFE800821}" type="slidenum"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2493088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 marL="0" marR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spc="0" baseline="0">
                <a:solidFill>
                  <a:srgbClr val="000000"/>
                </a:solidFill>
              </a:defRPr>
            </a:lvl1pPr>
          </a:lstStyle>
          <a:p>
            <a:pPr lvl="0"/>
            <a:r>
              <a:rPr lang="sk-SK"/>
              <a:t>Upravte štýly predlohy textu</a:t>
            </a:r>
          </a:p>
        </p:txBody>
      </p:sp>
      <p:sp>
        <p:nvSpPr>
          <p:cNvPr id="3" name="Zástupný objekt pre dátum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sk-SK"/>
          </a:p>
        </p:txBody>
      </p:sp>
      <p:sp>
        <p:nvSpPr>
          <p:cNvPr id="4" name="Zástupný objekt pre pätu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sk-SK"/>
          </a:p>
        </p:txBody>
      </p:sp>
      <p:sp>
        <p:nvSpPr>
          <p:cNvPr id="5" name="Zástupný objekt pre číslo snímky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4E9F7FE-6F05-4ED3-AE05-9FF1ABCD524D}" type="slidenum"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3271562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dátum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sk-SK"/>
          </a:p>
        </p:txBody>
      </p:sp>
      <p:sp>
        <p:nvSpPr>
          <p:cNvPr id="3" name="Zástupný objekt pre pätu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sk-SK"/>
          </a:p>
        </p:txBody>
      </p:sp>
      <p:sp>
        <p:nvSpPr>
          <p:cNvPr id="4" name="Zástupný objekt pre číslo snímky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7C47D91-ABF3-4131-9F6E-48F2CC8C3C61}" type="slidenum"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8878070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/>
          </p:nvPr>
        </p:nvSpPr>
        <p:spPr>
          <a:xfrm>
            <a:off x="693719" y="503280"/>
            <a:ext cx="3251159" cy="1765440"/>
          </a:xfrm>
        </p:spPr>
        <p:txBody>
          <a:bodyPr anchor="b"/>
          <a:lstStyle>
            <a:lvl1pPr marL="0" marR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3200" spc="0" baseline="0">
                <a:solidFill>
                  <a:srgbClr val="000000"/>
                </a:solidFill>
              </a:defRPr>
            </a:lvl1pPr>
          </a:lstStyle>
          <a:p>
            <a:pPr lvl="0"/>
            <a:r>
              <a:rPr lang="sk-SK"/>
              <a:t>Upravte štýly predlohy textu</a:t>
            </a:r>
          </a:p>
        </p:txBody>
      </p:sp>
      <p:sp>
        <p:nvSpPr>
          <p:cNvPr id="3" name="Zástupný objekt pre obsah 2"/>
          <p:cNvSpPr txBox="1">
            <a:spLocks noGrp="1"/>
          </p:cNvSpPr>
          <p:nvPr>
            <p:ph type="title" idx="4294967295"/>
          </p:nvPr>
        </p:nvSpPr>
        <p:spPr>
          <a:xfrm>
            <a:off x="4286160" y="1089000"/>
            <a:ext cx="5102280" cy="5372280"/>
          </a:xfrm>
        </p:spPr>
        <p:txBody>
          <a:bodyPr anchor="t" anchorCtr="0"/>
          <a:lstStyle>
            <a:lvl1pPr marL="0" marR="0" indent="0">
              <a:lnSpc>
                <a:spcPct val="100000"/>
              </a:lnSpc>
              <a:spcBef>
                <a:spcPts val="0"/>
              </a:spcBef>
              <a:spcAft>
                <a:spcPts val="1414"/>
              </a:spcAft>
              <a:defRPr sz="3200" spc="0" baseline="0">
                <a:solidFill>
                  <a:srgbClr val="000000"/>
                </a:solidFill>
              </a:defRPr>
            </a:lvl1pPr>
          </a:lstStyle>
          <a:p>
            <a:pPr lvl="0"/>
            <a:r>
              <a:rPr lang="sk-SK"/>
              <a:t>Upraviť štýly predlohy textu</a:t>
            </a:r>
            <a:br>
              <a:rPr lang="sk-SK"/>
            </a:br>
            <a:r>
              <a:rPr lang="sk-SK"/>
              <a:t>Druhá úroveň</a:t>
            </a:r>
            <a:br>
              <a:rPr lang="sk-SK"/>
            </a:br>
            <a:r>
              <a:rPr lang="sk-SK"/>
              <a:t>Tretia úroveň</a:t>
            </a:r>
            <a:br>
              <a:rPr lang="sk-SK"/>
            </a:br>
            <a:r>
              <a:rPr lang="sk-SK"/>
              <a:t>Štvrtá úroveň</a:t>
            </a:r>
            <a:br>
              <a:rPr lang="sk-SK"/>
            </a:br>
            <a:r>
              <a:rPr lang="sk-SK"/>
              <a:t>Piata úroveň</a:t>
            </a:r>
          </a:p>
        </p:txBody>
      </p:sp>
      <p:sp>
        <p:nvSpPr>
          <p:cNvPr id="4" name="Zástupný objekt pre text 3"/>
          <p:cNvSpPr txBox="1">
            <a:spLocks noGrp="1"/>
          </p:cNvSpPr>
          <p:nvPr>
            <p:ph type="body" idx="2"/>
          </p:nvPr>
        </p:nvSpPr>
        <p:spPr>
          <a:xfrm>
            <a:off x="693719" y="2268360"/>
            <a:ext cx="3251159" cy="4200480"/>
          </a:xfrm>
        </p:spPr>
        <p:txBody>
          <a:bodyPr/>
          <a:lstStyle>
            <a:lvl1pPr>
              <a:defRPr sz="1600"/>
            </a:lvl1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5" name="Zástupný objekt pre dátum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sk-SK"/>
          </a:p>
        </p:txBody>
      </p:sp>
      <p:sp>
        <p:nvSpPr>
          <p:cNvPr id="6" name="Zástupný objekt pre pätu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sk-SK"/>
          </a:p>
        </p:txBody>
      </p:sp>
      <p:sp>
        <p:nvSpPr>
          <p:cNvPr id="7" name="Zástupný objekt pre číslo snímky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BBDFA85-98DC-4F85-84EE-3FC80B93EAFE}" type="slidenum"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0021709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/>
          </p:nvPr>
        </p:nvSpPr>
        <p:spPr>
          <a:xfrm>
            <a:off x="693719" y="503280"/>
            <a:ext cx="3251159" cy="1765440"/>
          </a:xfrm>
        </p:spPr>
        <p:txBody>
          <a:bodyPr anchor="b"/>
          <a:lstStyle>
            <a:lvl1pPr marL="0" marR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3200" spc="0" baseline="0">
                <a:solidFill>
                  <a:srgbClr val="000000"/>
                </a:solidFill>
              </a:defRPr>
            </a:lvl1pPr>
          </a:lstStyle>
          <a:p>
            <a:pPr lvl="0"/>
            <a:r>
              <a:rPr lang="sk-SK"/>
              <a:t>Upravte štýly predlohy textu</a:t>
            </a:r>
          </a:p>
        </p:txBody>
      </p:sp>
      <p:sp>
        <p:nvSpPr>
          <p:cNvPr id="3" name="Zástupný objekt pre obrázok 2"/>
          <p:cNvSpPr txBox="1">
            <a:spLocks noGrp="1"/>
          </p:cNvSpPr>
          <p:nvPr>
            <p:ph type="title" idx="4294967295"/>
          </p:nvPr>
        </p:nvSpPr>
        <p:spPr>
          <a:xfrm>
            <a:off x="4286160" y="1089000"/>
            <a:ext cx="5102280" cy="5372280"/>
          </a:xfrm>
        </p:spPr>
        <p:txBody>
          <a:bodyPr anchor="t" anchorCtr="0"/>
          <a:lstStyle>
            <a:lvl1pPr>
              <a:defRPr/>
            </a:lvl1pPr>
          </a:lstStyle>
          <a:p>
            <a:pPr lvl="0"/>
            <a:endParaRPr lang="sk-SK"/>
          </a:p>
        </p:txBody>
      </p:sp>
      <p:sp>
        <p:nvSpPr>
          <p:cNvPr id="4" name="Zástupný objekt pre text 3"/>
          <p:cNvSpPr txBox="1">
            <a:spLocks noGrp="1"/>
          </p:cNvSpPr>
          <p:nvPr>
            <p:ph type="body" idx="2"/>
          </p:nvPr>
        </p:nvSpPr>
        <p:spPr>
          <a:xfrm>
            <a:off x="693719" y="2268360"/>
            <a:ext cx="3251159" cy="4200480"/>
          </a:xfrm>
        </p:spPr>
        <p:txBody>
          <a:bodyPr/>
          <a:lstStyle>
            <a:lvl1pPr>
              <a:defRPr sz="1600"/>
            </a:lvl1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5" name="Zástupný objekt pre dátum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sk-SK"/>
          </a:p>
        </p:txBody>
      </p:sp>
      <p:sp>
        <p:nvSpPr>
          <p:cNvPr id="6" name="Zástupný objekt pre pätu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sk-SK"/>
          </a:p>
        </p:txBody>
      </p:sp>
      <p:sp>
        <p:nvSpPr>
          <p:cNvPr id="7" name="Zástupný objekt pre číslo snímky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1BCACEC-CAE2-4670-B19E-3AE479C41B6D}" type="slidenum"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4225456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nadpis 1"/>
          <p:cNvSpPr txBox="1">
            <a:spLocks noGrp="1"/>
          </p:cNvSpPr>
          <p:nvPr>
            <p:ph type="title"/>
          </p:nvPr>
        </p:nvSpPr>
        <p:spPr>
          <a:xfrm>
            <a:off x="503999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ctr" anchorCtr="1">
            <a:noAutofit/>
          </a:bodyPr>
          <a:lstStyle/>
          <a:p>
            <a:pPr lvl="0"/>
            <a:endParaRPr lang="sk-SK"/>
          </a:p>
        </p:txBody>
      </p:sp>
      <p:sp>
        <p:nvSpPr>
          <p:cNvPr id="3" name="Zástupný objekt pre text 2"/>
          <p:cNvSpPr txBox="1">
            <a:spLocks noGrp="1"/>
          </p:cNvSpPr>
          <p:nvPr>
            <p:ph type="body" idx="1"/>
          </p:nvPr>
        </p:nvSpPr>
        <p:spPr>
          <a:xfrm>
            <a:off x="503999" y="1769040"/>
            <a:ext cx="9071640" cy="4989240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>
            <a:noAutofit/>
          </a:bodyPr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/>
          <p:cNvSpPr txBox="1">
            <a:spLocks noGrp="1"/>
          </p:cNvSpPr>
          <p:nvPr>
            <p:ph type="dt" sz="half" idx="2"/>
          </p:nvPr>
        </p:nvSpPr>
        <p:spPr>
          <a:xfrm>
            <a:off x="503999" y="6887160"/>
            <a:ext cx="2348280" cy="521280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>
            <a:noAutofit/>
          </a:bodyPr>
          <a:lstStyle>
            <a:lvl1pPr lvl="0" rtl="0" hangingPunct="0">
              <a:buNone/>
              <a:tabLst/>
              <a:defRPr lang="sk-SK" sz="2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sk-SK"/>
          </a:p>
        </p:txBody>
      </p:sp>
      <p:sp>
        <p:nvSpPr>
          <p:cNvPr id="5" name="Zástupný objekt pre pätu 4"/>
          <p:cNvSpPr txBox="1">
            <a:spLocks noGrp="1"/>
          </p:cNvSpPr>
          <p:nvPr>
            <p:ph type="ftr" sz="quarter" idx="3"/>
          </p:nvPr>
        </p:nvSpPr>
        <p:spPr>
          <a:xfrm>
            <a:off x="3447360" y="6887160"/>
            <a:ext cx="3195000" cy="521280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1">
            <a:noAutofit/>
          </a:bodyPr>
          <a:lstStyle>
            <a:lvl1pPr lvl="0" rtl="0" hangingPunct="0">
              <a:buNone/>
              <a:tabLst/>
              <a:defRPr lang="sk-SK" sz="2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sk-SK"/>
          </a:p>
        </p:txBody>
      </p:sp>
      <p:sp>
        <p:nvSpPr>
          <p:cNvPr id="6" name="Zástupný objekt pre číslo snímky 5"/>
          <p:cNvSpPr txBox="1">
            <a:spLocks noGrp="1"/>
          </p:cNvSpPr>
          <p:nvPr>
            <p:ph type="sldNum" sz="quarter" idx="4"/>
          </p:nvPr>
        </p:nvSpPr>
        <p:spPr>
          <a:xfrm>
            <a:off x="7227360" y="6887160"/>
            <a:ext cx="2348280" cy="521280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>
            <a:noAutofit/>
          </a:bodyPr>
          <a:lstStyle>
            <a:lvl1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sk-SK" sz="1400" b="0" i="0" u="none" strike="noStrike" kern="1200" spc="0" baseline="0">
                <a:solidFill>
                  <a:srgbClr val="000000"/>
                </a:solidFill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fld id="{5708F24F-E435-4DBE-8DC3-108A12C02010}" type="slidenum"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lvl="0" algn="ctr" rtl="0" hangingPunct="0">
        <a:buNone/>
        <a:tabLst/>
        <a:defRPr lang="sk-SK" sz="4400" b="0" i="0" u="none" strike="noStrike" kern="1200">
          <a:ln>
            <a:noFill/>
          </a:ln>
          <a:latin typeface="Arial" pitchFamily="18"/>
          <a:ea typeface="Microsoft YaHei" pitchFamily="2"/>
          <a:cs typeface="Arial" pitchFamily="2"/>
        </a:defRPr>
      </a:lvl1pPr>
    </p:titleStyle>
    <p:bodyStyle>
      <a:lvl1pPr marL="0" marR="0" lvl="0" indent="0" rtl="0" hangingPunct="0">
        <a:lnSpc>
          <a:spcPct val="100000"/>
        </a:lnSpc>
        <a:spcBef>
          <a:spcPts val="0"/>
        </a:spcBef>
        <a:spcAft>
          <a:spcPts val="1414"/>
        </a:spcAft>
        <a:buNone/>
        <a:tabLst/>
        <a:defRPr lang="sk-SK" sz="3200" b="0" i="0" u="none" strike="noStrike" kern="1200" spc="0" baseline="0">
          <a:ln>
            <a:noFill/>
          </a:ln>
          <a:solidFill>
            <a:srgbClr val="000000"/>
          </a:solidFill>
          <a:latin typeface="Arial" pitchFamily="18"/>
          <a:ea typeface="Microsoft YaHei" pitchFamily="2"/>
          <a:cs typeface="Arial" pitchFamily="2"/>
        </a:defRPr>
      </a:lvl1pPr>
      <a:lvl2pPr marL="685799" marR="0" lvl="1" indent="-228600" algn="l" rtl="0" hangingPunct="1">
        <a:lnSpc>
          <a:spcPct val="90000"/>
        </a:lnSpc>
        <a:spcBef>
          <a:spcPts val="499"/>
        </a:spcBef>
        <a:spcAft>
          <a:spcPts val="0"/>
        </a:spcAft>
        <a:buSzPct val="100000"/>
        <a:buFont typeface="Arial" pitchFamily="34"/>
        <a:buChar char="•"/>
        <a:tabLst/>
        <a:defRPr lang="sk-SK" sz="2400" b="0" i="0" u="none" strike="noStrike" kern="1200" spc="0" baseline="0">
          <a:ln>
            <a:noFill/>
          </a:ln>
          <a:solidFill>
            <a:srgbClr val="000000"/>
          </a:solidFill>
          <a:latin typeface="Calibri" pitchFamily="18"/>
          <a:ea typeface="Microsoft YaHei" pitchFamily="2"/>
          <a:cs typeface="Arial" pitchFamily="2"/>
        </a:defRPr>
      </a:lvl2pPr>
      <a:lvl3pPr marL="1143000" marR="0" lvl="2" indent="-228600" algn="l" rtl="0" hangingPunct="1">
        <a:lnSpc>
          <a:spcPct val="90000"/>
        </a:lnSpc>
        <a:spcBef>
          <a:spcPts val="499"/>
        </a:spcBef>
        <a:spcAft>
          <a:spcPts val="0"/>
        </a:spcAft>
        <a:buSzPct val="100000"/>
        <a:buFont typeface="Arial" pitchFamily="34"/>
        <a:buChar char="•"/>
        <a:tabLst/>
        <a:defRPr lang="sk-SK" sz="2000" b="0" i="0" u="none" strike="noStrike" kern="1200" spc="0" baseline="0">
          <a:ln>
            <a:noFill/>
          </a:ln>
          <a:solidFill>
            <a:srgbClr val="000000"/>
          </a:solidFill>
          <a:latin typeface="Calibri" pitchFamily="18"/>
          <a:ea typeface="Microsoft YaHei" pitchFamily="2"/>
          <a:cs typeface="Arial" pitchFamily="2"/>
        </a:defRPr>
      </a:lvl3pPr>
      <a:lvl4pPr marL="1600200" marR="0" lvl="3" indent="-228600" algn="l" rtl="0" hangingPunct="1">
        <a:lnSpc>
          <a:spcPct val="90000"/>
        </a:lnSpc>
        <a:spcBef>
          <a:spcPts val="499"/>
        </a:spcBef>
        <a:spcAft>
          <a:spcPts val="0"/>
        </a:spcAft>
        <a:buSzPct val="100000"/>
        <a:buFont typeface="Arial" pitchFamily="34"/>
        <a:buChar char="•"/>
        <a:tabLst/>
        <a:defRPr lang="sk-SK" sz="1800" b="0" i="0" u="none" strike="noStrike" kern="1200" spc="0" baseline="0">
          <a:ln>
            <a:noFill/>
          </a:ln>
          <a:solidFill>
            <a:srgbClr val="000000"/>
          </a:solidFill>
          <a:latin typeface="Calibri" pitchFamily="18"/>
          <a:ea typeface="Microsoft YaHei" pitchFamily="2"/>
          <a:cs typeface="Arial" pitchFamily="2"/>
        </a:defRPr>
      </a:lvl4pPr>
      <a:lvl5pPr marL="2057400" marR="0" lvl="4" indent="-228600" algn="l" rtl="0" hangingPunct="1">
        <a:lnSpc>
          <a:spcPct val="90000"/>
        </a:lnSpc>
        <a:spcBef>
          <a:spcPts val="499"/>
        </a:spcBef>
        <a:spcAft>
          <a:spcPts val="0"/>
        </a:spcAft>
        <a:buSzPct val="100000"/>
        <a:buFont typeface="Arial" pitchFamily="34"/>
        <a:buChar char="•"/>
        <a:tabLst/>
        <a:defRPr lang="sk-SK" sz="1800" b="0" i="0" u="none" strike="noStrike" kern="1200" spc="0" baseline="0">
          <a:ln>
            <a:noFill/>
          </a:ln>
          <a:solidFill>
            <a:srgbClr val="000000"/>
          </a:solidFill>
          <a:latin typeface="Calibri" pitchFamily="18"/>
          <a:ea typeface="Microsoft YaHei" pitchFamily="2"/>
          <a:cs typeface="Arial" pitchFamily="2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ĺžnik 1"/>
          <p:cNvSpPr/>
          <p:nvPr/>
        </p:nvSpPr>
        <p:spPr>
          <a:xfrm>
            <a:off x="405360" y="1893960"/>
            <a:ext cx="9674640" cy="5666040"/>
          </a:xfrm>
          <a:prstGeom prst="rect">
            <a:avLst/>
          </a:prstGeom>
          <a:solidFill>
            <a:srgbClr val="DDDDDD"/>
          </a:solidFill>
          <a:ln w="25560" cap="flat">
            <a:solidFill>
              <a:srgbClr val="C0C0C0"/>
            </a:solidFill>
            <a:prstDash val="solid"/>
            <a:miter/>
          </a:ln>
        </p:spPr>
        <p:txBody>
          <a:bodyPr vert="horz" wrap="square" lIns="0" tIns="0" rIns="0" bIns="0" anchor="ctr" anchorCtr="1" compatLnSpc="0">
            <a:no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sk-SK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3" name="Zástupný objekt pre nadpis 2"/>
          <p:cNvSpPr txBox="1">
            <a:spLocks noGrp="1"/>
          </p:cNvSpPr>
          <p:nvPr>
            <p:ph type="title"/>
          </p:nvPr>
        </p:nvSpPr>
        <p:spPr>
          <a:xfrm>
            <a:off x="740879" y="555480"/>
            <a:ext cx="8607960" cy="1262160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ctr" anchorCtr="1">
            <a:noAutofit/>
          </a:bodyPr>
          <a:lstStyle/>
          <a:p>
            <a:pPr lvl="0"/>
            <a:endParaRPr lang="sk-SK"/>
          </a:p>
        </p:txBody>
      </p:sp>
      <p:sp>
        <p:nvSpPr>
          <p:cNvPr id="4" name="Zástupný objekt pre text 3"/>
          <p:cNvSpPr txBox="1">
            <a:spLocks noGrp="1"/>
          </p:cNvSpPr>
          <p:nvPr>
            <p:ph type="body" idx="1"/>
          </p:nvPr>
        </p:nvSpPr>
        <p:spPr>
          <a:xfrm>
            <a:off x="740879" y="2101680"/>
            <a:ext cx="8607960" cy="4762440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>
            <a:noAutofit/>
          </a:bodyPr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Obdĺžnik 4"/>
          <p:cNvSpPr/>
          <p:nvPr/>
        </p:nvSpPr>
        <p:spPr>
          <a:xfrm>
            <a:off x="0" y="0"/>
            <a:ext cx="181440" cy="918359"/>
          </a:xfrm>
          <a:prstGeom prst="rect">
            <a:avLst/>
          </a:prstGeom>
          <a:solidFill>
            <a:srgbClr val="125C8D"/>
          </a:solidFill>
          <a:ln w="25560" cap="flat">
            <a:solidFill>
              <a:srgbClr val="41719C"/>
            </a:solidFill>
            <a:prstDash val="solid"/>
            <a:miter/>
          </a:ln>
        </p:spPr>
        <p:txBody>
          <a:bodyPr vert="horz" wrap="square" lIns="0" tIns="0" rIns="0" bIns="0" anchor="ctr" anchorCtr="1" compatLnSpc="0">
            <a:no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sk-SK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6" name="Obdĺžnik 5"/>
          <p:cNvSpPr/>
          <p:nvPr/>
        </p:nvSpPr>
        <p:spPr>
          <a:xfrm>
            <a:off x="0" y="2381399"/>
            <a:ext cx="181440" cy="918359"/>
          </a:xfrm>
          <a:prstGeom prst="rect">
            <a:avLst/>
          </a:prstGeom>
          <a:solidFill>
            <a:srgbClr val="125C8D"/>
          </a:solidFill>
          <a:ln w="25560" cap="flat">
            <a:solidFill>
              <a:srgbClr val="41719C"/>
            </a:solidFill>
            <a:prstDash val="solid"/>
            <a:miter/>
          </a:ln>
        </p:spPr>
        <p:txBody>
          <a:bodyPr vert="horz" wrap="square" lIns="0" tIns="0" rIns="0" bIns="0" anchor="ctr" anchorCtr="1" compatLnSpc="0">
            <a:no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sk-SK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7" name="Obdĺžnik 6"/>
          <p:cNvSpPr/>
          <p:nvPr/>
        </p:nvSpPr>
        <p:spPr>
          <a:xfrm>
            <a:off x="0" y="1168560"/>
            <a:ext cx="181440" cy="918359"/>
          </a:xfrm>
          <a:prstGeom prst="rect">
            <a:avLst/>
          </a:prstGeom>
          <a:solidFill>
            <a:srgbClr val="125C8D"/>
          </a:solidFill>
          <a:ln w="25560" cap="flat">
            <a:solidFill>
              <a:srgbClr val="41719C"/>
            </a:solidFill>
            <a:prstDash val="solid"/>
            <a:miter/>
          </a:ln>
        </p:spPr>
        <p:txBody>
          <a:bodyPr vert="horz" wrap="square" lIns="0" tIns="0" rIns="0" bIns="0" anchor="ctr" anchorCtr="1" compatLnSpc="0">
            <a:no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sk-SK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Arial" pitchFamily="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lvl="0" algn="ctr" rtl="0" hangingPunct="0">
        <a:buNone/>
        <a:tabLst/>
        <a:defRPr lang="sk-SK" sz="4400" b="0" i="0" u="none" strike="noStrike" kern="1200">
          <a:ln>
            <a:noFill/>
          </a:ln>
          <a:latin typeface="Arial" pitchFamily="18"/>
          <a:ea typeface="Microsoft YaHei" pitchFamily="2"/>
          <a:cs typeface="Arial" pitchFamily="2"/>
        </a:defRPr>
      </a:lvl1pPr>
    </p:titleStyle>
    <p:bodyStyle>
      <a:lvl1pPr marL="0" marR="0" lvl="0" indent="0" algn="l" rtl="0" hangingPunct="0">
        <a:lnSpc>
          <a:spcPct val="100000"/>
        </a:lnSpc>
        <a:spcBef>
          <a:spcPts val="0"/>
        </a:spcBef>
        <a:spcAft>
          <a:spcPts val="0"/>
        </a:spcAft>
        <a:buNone/>
        <a:tabLst/>
        <a:defRPr lang="sk-SK" sz="2400" b="0" i="0" u="none" strike="noStrike" kern="0" spc="0" baseline="0">
          <a:ln>
            <a:noFill/>
          </a:ln>
          <a:solidFill>
            <a:srgbClr val="000000"/>
          </a:solidFill>
          <a:latin typeface="Albany" pitchFamily="34"/>
          <a:ea typeface="Microsoft YaHei" pitchFamily="2"/>
          <a:cs typeface="Tahoma" pitchFamily="2"/>
        </a:defRPr>
      </a:lvl1pPr>
      <a:lvl2pPr marL="685799" marR="0" lvl="1" indent="-228600" algn="l" rtl="0" hangingPunct="1">
        <a:lnSpc>
          <a:spcPct val="90000"/>
        </a:lnSpc>
        <a:spcBef>
          <a:spcPts val="499"/>
        </a:spcBef>
        <a:spcAft>
          <a:spcPts val="0"/>
        </a:spcAft>
        <a:buSzPct val="100000"/>
        <a:buFont typeface="Arial" pitchFamily="34"/>
        <a:buChar char="•"/>
        <a:tabLst/>
        <a:defRPr lang="sk-SK" sz="2400" b="0" i="0" u="none" strike="noStrike" kern="1200" spc="0" baseline="0">
          <a:ln>
            <a:noFill/>
          </a:ln>
          <a:solidFill>
            <a:srgbClr val="000000"/>
          </a:solidFill>
          <a:latin typeface="Calibri" pitchFamily="18"/>
          <a:ea typeface="Microsoft YaHei" pitchFamily="2"/>
          <a:cs typeface="Arial" pitchFamily="2"/>
        </a:defRPr>
      </a:lvl2pPr>
      <a:lvl3pPr marL="1143000" marR="0" lvl="2" indent="-228600" algn="l" rtl="0" hangingPunct="1">
        <a:lnSpc>
          <a:spcPct val="90000"/>
        </a:lnSpc>
        <a:spcBef>
          <a:spcPts val="499"/>
        </a:spcBef>
        <a:spcAft>
          <a:spcPts val="0"/>
        </a:spcAft>
        <a:buSzPct val="100000"/>
        <a:buFont typeface="Arial" pitchFamily="34"/>
        <a:buChar char="•"/>
        <a:tabLst/>
        <a:defRPr lang="sk-SK" sz="2000" b="0" i="0" u="none" strike="noStrike" kern="1200" spc="0" baseline="0">
          <a:ln>
            <a:noFill/>
          </a:ln>
          <a:solidFill>
            <a:srgbClr val="000000"/>
          </a:solidFill>
          <a:latin typeface="Calibri" pitchFamily="18"/>
          <a:ea typeface="Microsoft YaHei" pitchFamily="2"/>
          <a:cs typeface="Arial" pitchFamily="2"/>
        </a:defRPr>
      </a:lvl3pPr>
      <a:lvl4pPr marL="1600200" marR="0" lvl="3" indent="-228600" algn="l" rtl="0" hangingPunct="1">
        <a:lnSpc>
          <a:spcPct val="90000"/>
        </a:lnSpc>
        <a:spcBef>
          <a:spcPts val="499"/>
        </a:spcBef>
        <a:spcAft>
          <a:spcPts val="0"/>
        </a:spcAft>
        <a:buSzPct val="100000"/>
        <a:buFont typeface="Arial" pitchFamily="34"/>
        <a:buChar char="•"/>
        <a:tabLst/>
        <a:defRPr lang="sk-SK" sz="1800" b="0" i="0" u="none" strike="noStrike" kern="1200" spc="0" baseline="0">
          <a:ln>
            <a:noFill/>
          </a:ln>
          <a:solidFill>
            <a:srgbClr val="000000"/>
          </a:solidFill>
          <a:latin typeface="Calibri" pitchFamily="18"/>
          <a:ea typeface="Microsoft YaHei" pitchFamily="2"/>
          <a:cs typeface="Arial" pitchFamily="2"/>
        </a:defRPr>
      </a:lvl4pPr>
      <a:lvl5pPr marL="2057400" marR="0" lvl="4" indent="-228600" algn="l" rtl="0" hangingPunct="1">
        <a:lnSpc>
          <a:spcPct val="90000"/>
        </a:lnSpc>
        <a:spcBef>
          <a:spcPts val="499"/>
        </a:spcBef>
        <a:spcAft>
          <a:spcPts val="0"/>
        </a:spcAft>
        <a:buSzPct val="100000"/>
        <a:buFont typeface="Arial" pitchFamily="34"/>
        <a:buChar char="•"/>
        <a:tabLst/>
        <a:defRPr lang="sk-SK" sz="1800" b="0" i="0" u="none" strike="noStrike" kern="1200" spc="0" baseline="0">
          <a:ln>
            <a:noFill/>
          </a:ln>
          <a:solidFill>
            <a:srgbClr val="000000"/>
          </a:solidFill>
          <a:latin typeface="Calibri" pitchFamily="18"/>
          <a:ea typeface="Microsoft YaHei" pitchFamily="2"/>
          <a:cs typeface="Arial" pitchFamily="2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://www.seniorum.cz/" TargetMode="External"/><Relationship Id="rId3" Type="http://schemas.openxmlformats.org/officeDocument/2006/relationships/hyperlink" Target="http://www.i-senior.cz/" TargetMode="External"/><Relationship Id="rId7" Type="http://schemas.openxmlformats.org/officeDocument/2006/relationships/hyperlink" Target="http://elpida.cz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8.xml"/><Relationship Id="rId6" Type="http://schemas.openxmlformats.org/officeDocument/2006/relationships/hyperlink" Target="https://www.sensen.cz/o-nas/" TargetMode="External"/><Relationship Id="rId5" Type="http://schemas.openxmlformats.org/officeDocument/2006/relationships/hyperlink" Target="https://www.i60.cz/" TargetMode="External"/><Relationship Id="rId10" Type="http://schemas.openxmlformats.org/officeDocument/2006/relationships/hyperlink" Target="http://www.tretivek.cz/" TargetMode="External"/><Relationship Id="rId4" Type="http://schemas.openxmlformats.org/officeDocument/2006/relationships/hyperlink" Target="http://www.sedesatka.cz/" TargetMode="External"/><Relationship Id="rId9" Type="http://schemas.openxmlformats.org/officeDocument/2006/relationships/hyperlink" Target="http://www.e-senior.cz/www/" TargetMode="Externa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://www.seniorum.cz/" TargetMode="External"/><Relationship Id="rId3" Type="http://schemas.openxmlformats.org/officeDocument/2006/relationships/hyperlink" Target="http://www.i-senior.cz/" TargetMode="External"/><Relationship Id="rId7" Type="http://schemas.openxmlformats.org/officeDocument/2006/relationships/hyperlink" Target="http://elpida.cz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8.xml"/><Relationship Id="rId6" Type="http://schemas.openxmlformats.org/officeDocument/2006/relationships/hyperlink" Target="https://www.sensen.cz/o-nas/" TargetMode="External"/><Relationship Id="rId5" Type="http://schemas.openxmlformats.org/officeDocument/2006/relationships/hyperlink" Target="https://www.i60.cz/" TargetMode="External"/><Relationship Id="rId10" Type="http://schemas.openxmlformats.org/officeDocument/2006/relationships/hyperlink" Target="http://www.tretivek.cz/" TargetMode="External"/><Relationship Id="rId4" Type="http://schemas.openxmlformats.org/officeDocument/2006/relationships/hyperlink" Target="http://www.sedesatka.cz/" TargetMode="External"/><Relationship Id="rId9" Type="http://schemas.openxmlformats.org/officeDocument/2006/relationships/hyperlink" Target="http://www.e-senior.cz/www/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 idx="4294967295"/>
          </p:nvPr>
        </p:nvSpPr>
        <p:spPr>
          <a:xfrm>
            <a:off x="740879" y="1001894"/>
            <a:ext cx="8607960" cy="369332"/>
          </a:xfrm>
        </p:spPr>
        <p:txBody>
          <a:bodyPr>
            <a:spAutoFit/>
          </a:bodyPr>
          <a:lstStyle/>
          <a:p>
            <a:pPr lvl="0"/>
            <a:r>
              <a:rPr lang="sk-SK" sz="2400" b="1" kern="0" dirty="0">
                <a:solidFill>
                  <a:srgbClr val="333333"/>
                </a:solidFill>
                <a:latin typeface="Albany" pitchFamily="34"/>
                <a:cs typeface="Tahoma" pitchFamily="2"/>
              </a:rPr>
              <a:t>Striebro spoločnosti – studňa múdrosti</a:t>
            </a:r>
          </a:p>
        </p:txBody>
      </p:sp>
      <p:sp>
        <p:nvSpPr>
          <p:cNvPr id="3" name="Podnadpis 2"/>
          <p:cNvSpPr txBox="1">
            <a:spLocks noGrp="1"/>
          </p:cNvSpPr>
          <p:nvPr>
            <p:ph type="subTitle" idx="4294967295"/>
          </p:nvPr>
        </p:nvSpPr>
        <p:spPr>
          <a:xfrm>
            <a:off x="740879" y="3374904"/>
            <a:ext cx="8607960" cy="2215991"/>
          </a:xfrm>
        </p:spPr>
        <p:txBody>
          <a:bodyPr anchor="ctr" anchorCtr="1">
            <a:spAutoFit/>
          </a:bodyPr>
          <a:lstStyle/>
          <a:p>
            <a:pPr lvl="0" algn="ctr"/>
            <a:r>
              <a:rPr lang="sk-SK" sz="4000" dirty="0">
                <a:latin typeface="Thorndale" pitchFamily="18"/>
              </a:rPr>
              <a:t>Projektové</a:t>
            </a:r>
          </a:p>
          <a:p>
            <a:pPr lvl="0" algn="ctr"/>
            <a:r>
              <a:rPr lang="sk-SK" sz="4000" dirty="0">
                <a:latin typeface="Thorndale" pitchFamily="18"/>
              </a:rPr>
              <a:t> osvetovo – informačné a </a:t>
            </a:r>
          </a:p>
          <a:p>
            <a:pPr lvl="0" algn="ctr"/>
            <a:r>
              <a:rPr lang="sk-SK" sz="4000" dirty="0">
                <a:latin typeface="Thorndale" pitchFamily="18"/>
              </a:rPr>
              <a:t>vzdelávacie aktivity</a:t>
            </a:r>
          </a:p>
          <a:p>
            <a:pPr lvl="0" algn="ctr"/>
            <a:endParaRPr lang="sk-SK" dirty="0">
              <a:latin typeface="Thorndale" pitchFamily="18"/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100138" y="2384304"/>
            <a:ext cx="10080625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82399462"/>
              </p:ext>
            </p:extLst>
          </p:nvPr>
        </p:nvGraphicFramePr>
        <p:xfrm>
          <a:off x="1100138" y="2384304"/>
          <a:ext cx="1104900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r:id="rId4" imgW="747360" imgH="700920" progId="CorelDRAW.Graphic.12">
                  <p:embed/>
                </p:oleObj>
              </mc:Choice>
              <mc:Fallback>
                <p:oleObj r:id="rId4" imgW="747360" imgH="700920" progId="CorelDRAW.Graphic.12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00138" y="2384304"/>
                        <a:ext cx="1104900" cy="990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lvl="0"/>
            <a:r>
              <a:rPr lang="sk-SK" sz="3200" b="1" kern="0">
                <a:solidFill>
                  <a:srgbClr val="333333"/>
                </a:solidFill>
                <a:latin typeface="Albany" pitchFamily="34"/>
                <a:cs typeface="Tahoma" pitchFamily="2"/>
              </a:rPr>
              <a:t>Špecializovaný kurz</a:t>
            </a:r>
          </a:p>
        </p:txBody>
      </p:sp>
      <p:sp>
        <p:nvSpPr>
          <p:cNvPr id="3" name="Zástupný objekt pre text 2"/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lvl="0">
              <a:buClr>
                <a:srgbClr val="0E594D"/>
              </a:buClr>
              <a:buSzPct val="45000"/>
              <a:buFont typeface="StarSymbol"/>
              <a:buChar char="●"/>
            </a:pPr>
            <a:r>
              <a:rPr lang="sk-SK" dirty="0"/>
              <a:t> jún  2019</a:t>
            </a:r>
          </a:p>
          <a:p>
            <a:pPr lvl="0">
              <a:buClr>
                <a:srgbClr val="0E594D"/>
              </a:buClr>
              <a:buSzPct val="45000"/>
              <a:buFont typeface="StarSymbol"/>
              <a:buChar char="●"/>
            </a:pPr>
            <a:r>
              <a:rPr lang="sk-SK" dirty="0"/>
              <a:t> september  2019</a:t>
            </a:r>
          </a:p>
          <a:p>
            <a:pPr lvl="0">
              <a:buClr>
                <a:srgbClr val="0E594D"/>
              </a:buClr>
              <a:buSzPct val="45000"/>
              <a:buFont typeface="StarSymbol"/>
              <a:buChar char="●"/>
            </a:pPr>
            <a:r>
              <a:rPr lang="sk-SK" dirty="0"/>
              <a:t> október 2019</a:t>
            </a:r>
          </a:p>
          <a:p>
            <a:pPr lvl="0">
              <a:buClr>
                <a:srgbClr val="0E594D"/>
              </a:buClr>
              <a:buSzPct val="45000"/>
              <a:buFont typeface="StarSymbol"/>
              <a:buChar char="●"/>
            </a:pPr>
            <a:endParaRPr lang="sk-SK" dirty="0"/>
          </a:p>
          <a:p>
            <a:pPr lvl="0">
              <a:buClr>
                <a:srgbClr val="0E594D"/>
              </a:buClr>
              <a:buSzPct val="45000"/>
              <a:buFont typeface="StarSymbol"/>
              <a:buChar char="●"/>
            </a:pPr>
            <a:r>
              <a:rPr lang="sk-SK" u="sng" dirty="0"/>
              <a:t>Hlavné témy</a:t>
            </a:r>
          </a:p>
          <a:p>
            <a:pPr lvl="0">
              <a:buClr>
                <a:srgbClr val="0E594D"/>
              </a:buClr>
              <a:buSzPct val="45000"/>
              <a:buFont typeface="StarSymbol"/>
              <a:buChar char="●"/>
            </a:pPr>
            <a:r>
              <a:rPr lang="sk-SK" dirty="0"/>
              <a:t>Terminológia  -  senior</a:t>
            </a:r>
          </a:p>
          <a:p>
            <a:pPr lvl="0">
              <a:buClr>
                <a:srgbClr val="0E594D"/>
              </a:buClr>
              <a:buSzPct val="45000"/>
              <a:buFont typeface="StarSymbol"/>
              <a:buChar char="●"/>
            </a:pPr>
            <a:r>
              <a:rPr lang="sk-SK" dirty="0"/>
              <a:t>Legislatíva, ktorá rámcuje život seniora</a:t>
            </a:r>
          </a:p>
          <a:p>
            <a:pPr lvl="0">
              <a:buClr>
                <a:srgbClr val="0E594D"/>
              </a:buClr>
              <a:buSzPct val="45000"/>
              <a:buFont typeface="StarSymbol"/>
              <a:buChar char="●"/>
            </a:pPr>
            <a:r>
              <a:rPr lang="sk-SK" dirty="0"/>
              <a:t>Digitalizácia spoločnosti</a:t>
            </a:r>
          </a:p>
          <a:p>
            <a:pPr lvl="0">
              <a:buClr>
                <a:srgbClr val="0E594D"/>
              </a:buClr>
              <a:buSzPct val="45000"/>
              <a:buFont typeface="StarSymbol"/>
              <a:buChar char="●"/>
            </a:pPr>
            <a:r>
              <a:rPr lang="sk-SK" dirty="0"/>
              <a:t>SWOT analýza života seniora</a:t>
            </a:r>
          </a:p>
          <a:p>
            <a:pPr lvl="0">
              <a:buClr>
                <a:srgbClr val="0E594D"/>
              </a:buClr>
              <a:buSzPct val="45000"/>
              <a:buFont typeface="StarSymbol"/>
              <a:buChar char="●"/>
            </a:pPr>
            <a:endParaRPr lang="sk-SK" dirty="0"/>
          </a:p>
          <a:p>
            <a:pPr lvl="0">
              <a:buClr>
                <a:srgbClr val="0E594D"/>
              </a:buClr>
              <a:buSzPct val="45000"/>
              <a:buFont typeface="StarSymbol"/>
              <a:buChar char="●"/>
            </a:pPr>
            <a:r>
              <a:rPr lang="sk-SK" sz="2000" dirty="0"/>
              <a:t>Prednášky a diskusie, konzultácie, závery, námety, východiská...</a:t>
            </a:r>
          </a:p>
          <a:p>
            <a:pPr lvl="0">
              <a:buClr>
                <a:srgbClr val="0E594D"/>
              </a:buClr>
              <a:buSzPct val="45000"/>
              <a:buFont typeface="StarSymbol"/>
              <a:buChar char="●"/>
            </a:pPr>
            <a:endParaRPr lang="sk-SK" sz="2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 idx="4294967295"/>
          </p:nvPr>
        </p:nvSpPr>
        <p:spPr/>
        <p:txBody>
          <a:bodyPr>
            <a:spAutoFit/>
          </a:bodyPr>
          <a:lstStyle/>
          <a:p>
            <a:pPr lvl="0"/>
            <a:r>
              <a:rPr lang="sk-SK" sz="2400" b="1" kern="0" dirty="0">
                <a:solidFill>
                  <a:srgbClr val="333333"/>
                </a:solidFill>
                <a:latin typeface="Albany" pitchFamily="34"/>
                <a:cs typeface="Tahoma" pitchFamily="2"/>
              </a:rPr>
              <a:t>TÉMY  A  TERMÍNY  </a:t>
            </a:r>
            <a:br>
              <a:rPr lang="sk-SK" sz="2400" b="1" kern="0" dirty="0">
                <a:solidFill>
                  <a:srgbClr val="333333"/>
                </a:solidFill>
                <a:latin typeface="Albany" pitchFamily="34"/>
                <a:cs typeface="Tahoma" pitchFamily="2"/>
              </a:rPr>
            </a:br>
            <a:r>
              <a:rPr lang="sk-SK" sz="2400" b="1" kern="0" dirty="0">
                <a:solidFill>
                  <a:srgbClr val="333333"/>
                </a:solidFill>
                <a:latin typeface="Albany" pitchFamily="34"/>
                <a:cs typeface="Tahoma" pitchFamily="2"/>
              </a:rPr>
              <a:t> osvetových prednášok a workshopov</a:t>
            </a:r>
          </a:p>
        </p:txBody>
      </p:sp>
      <p:sp>
        <p:nvSpPr>
          <p:cNvPr id="3" name="Zástupný objekt pre text 2"/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>
              <a:spcAft>
                <a:spcPts val="1417"/>
              </a:spcAft>
            </a:pPr>
            <a:endParaRPr lang="sk-SK" sz="3200" kern="1200" dirty="0">
              <a:latin typeface="Arial" pitchFamily="18"/>
              <a:cs typeface="Arial" pitchFamily="2"/>
            </a:endParaRPr>
          </a:p>
        </p:txBody>
      </p:sp>
      <p:sp>
        <p:nvSpPr>
          <p:cNvPr id="4" name="BlokTextu 3"/>
          <p:cNvSpPr txBox="1"/>
          <p:nvPr/>
        </p:nvSpPr>
        <p:spPr>
          <a:xfrm>
            <a:off x="643320" y="1943674"/>
            <a:ext cx="8529840" cy="153687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90000" tIns="45000" rIns="90000" bIns="45000" anchor="t" anchorCtr="0" compatLnSpc="0">
            <a:noAutofit/>
          </a:bodyPr>
          <a:lstStyle/>
          <a:p>
            <a:pPr marL="0" marR="0" lvl="0" indent="0" algn="l" rtl="0" hangingPunct="0">
              <a:lnSpc>
                <a:spcPct val="100000"/>
              </a:lnSpc>
              <a:spcBef>
                <a:spcPts val="1191"/>
              </a:spcBef>
              <a:spcAft>
                <a:spcPts val="989"/>
              </a:spcAft>
              <a:buNone/>
              <a:tabLst/>
            </a:pPr>
            <a:endParaRPr lang="sk-SK" sz="2000" b="0" i="0" u="none" strike="noStrike" kern="1200" spc="0" baseline="0" dirty="0">
              <a:ln>
                <a:noFill/>
              </a:ln>
              <a:solidFill>
                <a:srgbClr val="000000"/>
              </a:solidFill>
              <a:latin typeface="Arial" pitchFamily="18"/>
              <a:ea typeface="Microsoft YaHei" pitchFamily="2"/>
              <a:cs typeface="Arial" pitchFamily="2"/>
            </a:endParaRPr>
          </a:p>
          <a:p>
            <a:pPr marL="0" marR="0" lvl="0" indent="0" algn="l" rtl="0" hangingPunct="0">
              <a:lnSpc>
                <a:spcPct val="100000"/>
              </a:lnSpc>
              <a:spcBef>
                <a:spcPts val="1191"/>
              </a:spcBef>
              <a:spcAft>
                <a:spcPts val="989"/>
              </a:spcAft>
              <a:buSzPct val="45000"/>
              <a:buFont typeface="StarSymbol"/>
              <a:buChar char="●"/>
              <a:tabLst/>
            </a:pPr>
            <a:r>
              <a:rPr lang="sk-SK" sz="2000" b="1" i="0" u="none" strike="noStrike" kern="1200" spc="0" baseline="0" dirty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Microsoft YaHei" pitchFamily="2"/>
                <a:cs typeface="Arial" pitchFamily="2"/>
              </a:rPr>
              <a:t> SENIOR - SENIORKA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1191"/>
              </a:spcBef>
              <a:spcAft>
                <a:spcPts val="989"/>
              </a:spcAft>
              <a:buSzPct val="45000"/>
              <a:buFont typeface="StarSymbol"/>
              <a:buChar char="●"/>
              <a:tabLst/>
            </a:pPr>
            <a:r>
              <a:rPr lang="sk-SK" sz="2000" b="0" i="0" u="none" strike="noStrike" kern="1200" spc="0" baseline="0" dirty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Microsoft YaHei" pitchFamily="2"/>
                <a:cs typeface="Arial" pitchFamily="2"/>
              </a:rPr>
              <a:t> prednáška 10/2019 a workshop 11/2019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1191"/>
              </a:spcBef>
              <a:spcAft>
                <a:spcPts val="989"/>
              </a:spcAft>
              <a:buSzPct val="45000"/>
              <a:buFont typeface="StarSymbol"/>
              <a:buChar char="●"/>
              <a:tabLst/>
            </a:pPr>
            <a:endParaRPr lang="sk-SK" sz="1000" b="0" i="0" u="none" strike="noStrike" kern="1200" spc="0" baseline="0" dirty="0">
              <a:ln>
                <a:noFill/>
              </a:ln>
              <a:solidFill>
                <a:srgbClr val="000000"/>
              </a:solidFill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5" name="BlokTextu 4"/>
          <p:cNvSpPr txBox="1"/>
          <p:nvPr/>
        </p:nvSpPr>
        <p:spPr>
          <a:xfrm>
            <a:off x="740879" y="3528000"/>
            <a:ext cx="8612999" cy="1543680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90000" tIns="45000" rIns="90000" bIns="45000" anchor="t" anchorCtr="0" compatLnSpc="0">
            <a:noAutofit/>
          </a:bodyPr>
          <a:lstStyle/>
          <a:p>
            <a:pPr marL="0" marR="0" lvl="0" indent="0" algn="l" rtl="0" hangingPunct="0">
              <a:lnSpc>
                <a:spcPct val="100000"/>
              </a:lnSpc>
              <a:spcBef>
                <a:spcPts val="1191"/>
              </a:spcBef>
              <a:spcAft>
                <a:spcPts val="989"/>
              </a:spcAft>
              <a:buSzPct val="45000"/>
              <a:buFont typeface="StarSymbol"/>
              <a:buChar char="●"/>
              <a:tabLst/>
            </a:pPr>
            <a:r>
              <a:rPr lang="sk-SK" sz="2000" b="1" i="0" u="none" strike="noStrike" kern="1200" spc="0" baseline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Microsoft YaHei" pitchFamily="2"/>
                <a:cs typeface="Arial" pitchFamily="2"/>
              </a:rPr>
              <a:t>SENIOR a RODINA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1191"/>
              </a:spcBef>
              <a:spcAft>
                <a:spcPts val="989"/>
              </a:spcAft>
              <a:buSzPct val="45000"/>
              <a:buFont typeface="StarSymbol"/>
              <a:buChar char="●"/>
              <a:tabLst/>
            </a:pPr>
            <a:r>
              <a:rPr lang="sk-SK" sz="2000" b="0" i="0" u="none" strike="noStrike" kern="1200" spc="0" baseline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Microsoft YaHei" pitchFamily="2"/>
                <a:cs typeface="Arial" pitchFamily="2"/>
              </a:rPr>
              <a:t>prednáška 3/2020 a workshop 4/2020,  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1191"/>
              </a:spcBef>
              <a:spcAft>
                <a:spcPts val="989"/>
              </a:spcAft>
              <a:buNone/>
              <a:tabLst/>
            </a:pPr>
            <a:r>
              <a:rPr lang="sk-SK" sz="2000" b="0" i="0" u="none" strike="noStrike" kern="1200" spc="0" baseline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Microsoft YaHei" pitchFamily="2"/>
                <a:cs typeface="Arial" pitchFamily="2"/>
              </a:rPr>
              <a:t>   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1191"/>
              </a:spcBef>
              <a:spcAft>
                <a:spcPts val="989"/>
              </a:spcAft>
              <a:buNone/>
              <a:tabLst/>
            </a:pPr>
            <a:endParaRPr lang="sk-SK" sz="1000" b="0" i="0" u="none" strike="noStrike" kern="1200" spc="0" baseline="0">
              <a:ln>
                <a:noFill/>
              </a:ln>
              <a:solidFill>
                <a:srgbClr val="000000"/>
              </a:solidFill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6" name="BlokTextu 5"/>
          <p:cNvSpPr txBox="1"/>
          <p:nvPr/>
        </p:nvSpPr>
        <p:spPr>
          <a:xfrm>
            <a:off x="740879" y="4536000"/>
            <a:ext cx="6465959" cy="1252439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90000" tIns="45000" rIns="90000" bIns="45000" anchor="t" anchorCtr="0" compatLnSpc="0">
            <a:noAutofit/>
          </a:bodyPr>
          <a:lstStyle/>
          <a:p>
            <a:pPr marL="0" marR="0" lvl="0" indent="0" algn="l" rtl="0" hangingPunct="0">
              <a:lnSpc>
                <a:spcPct val="100000"/>
              </a:lnSpc>
              <a:spcBef>
                <a:spcPts val="1191"/>
              </a:spcBef>
              <a:spcAft>
                <a:spcPts val="989"/>
              </a:spcAft>
              <a:buSzPct val="45000"/>
              <a:buFont typeface="StarSymbol"/>
              <a:buChar char="●"/>
              <a:tabLst/>
            </a:pPr>
            <a:r>
              <a:rPr lang="sk-SK" sz="2000" b="1" i="0" u="none" strike="noStrike" kern="1200" spc="0" baseline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Microsoft YaHei" pitchFamily="2"/>
                <a:cs typeface="Arial" pitchFamily="2"/>
              </a:rPr>
              <a:t>SENIOR a INŠTITÚCIE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1191"/>
              </a:spcBef>
              <a:spcAft>
                <a:spcPts val="989"/>
              </a:spcAft>
              <a:buSzPct val="45000"/>
              <a:buFont typeface="StarSymbol"/>
              <a:buChar char="●"/>
              <a:tabLst/>
            </a:pPr>
            <a:r>
              <a:rPr lang="sk-SK" sz="2000" b="0" i="0" u="none" strike="noStrike" kern="1200" spc="0" baseline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Microsoft YaHei" pitchFamily="2"/>
                <a:cs typeface="Arial" pitchFamily="2"/>
              </a:rPr>
              <a:t>prednáška 8/2020 a workshop 9/2020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1191"/>
              </a:spcBef>
              <a:spcAft>
                <a:spcPts val="989"/>
              </a:spcAft>
              <a:buNone/>
              <a:tabLst/>
            </a:pPr>
            <a:endParaRPr lang="sk-SK" sz="2000" b="0" i="0" u="none" strike="noStrike" kern="1200" spc="0" baseline="0">
              <a:ln>
                <a:noFill/>
              </a:ln>
              <a:solidFill>
                <a:srgbClr val="000000"/>
              </a:solidFill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7" name="BlokTextu 6"/>
          <p:cNvSpPr txBox="1"/>
          <p:nvPr/>
        </p:nvSpPr>
        <p:spPr>
          <a:xfrm>
            <a:off x="740879" y="5616000"/>
            <a:ext cx="6768360" cy="1252439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90000" tIns="45000" rIns="90000" bIns="45000" anchor="t" anchorCtr="0" compatLnSpc="0">
            <a:noAutofit/>
          </a:bodyPr>
          <a:lstStyle/>
          <a:p>
            <a:pPr marL="0" marR="0" lvl="0" indent="0" algn="l" rtl="0" hangingPunct="0">
              <a:lnSpc>
                <a:spcPct val="100000"/>
              </a:lnSpc>
              <a:spcBef>
                <a:spcPts val="1191"/>
              </a:spcBef>
              <a:spcAft>
                <a:spcPts val="989"/>
              </a:spcAft>
              <a:buSzPct val="45000"/>
              <a:buFont typeface="StarSymbol"/>
              <a:buChar char="●"/>
              <a:tabLst/>
            </a:pPr>
            <a:r>
              <a:rPr lang="sk-SK" sz="2000" b="1" i="0" u="none" strike="noStrike" kern="1200" spc="0" baseline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Microsoft YaHei" pitchFamily="2"/>
                <a:cs typeface="Arial" pitchFamily="2"/>
              </a:rPr>
              <a:t>SENIOR vs VEREJNOSŤ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1191"/>
              </a:spcBef>
              <a:spcAft>
                <a:spcPts val="989"/>
              </a:spcAft>
              <a:buSzPct val="45000"/>
              <a:buFont typeface="StarSymbol"/>
              <a:buChar char="●"/>
              <a:tabLst/>
            </a:pPr>
            <a:r>
              <a:rPr lang="sk-SK" sz="2000" b="0" i="0" u="none" strike="noStrike" kern="1200" spc="0" baseline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Microsoft YaHei" pitchFamily="2"/>
                <a:cs typeface="Arial" pitchFamily="2"/>
              </a:rPr>
              <a:t>prednáška 8/2020 a workshop 9/20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1191"/>
              </a:spcBef>
              <a:spcAft>
                <a:spcPts val="989"/>
              </a:spcAft>
              <a:buNone/>
              <a:tabLst/>
            </a:pPr>
            <a:endParaRPr lang="sk-SK" sz="2000" b="0" i="0" u="none" strike="noStrike" kern="1200" spc="0" baseline="0">
              <a:ln>
                <a:noFill/>
              </a:ln>
              <a:solidFill>
                <a:srgbClr val="000000"/>
              </a:solidFill>
              <a:latin typeface="Arial" pitchFamily="18"/>
              <a:ea typeface="Microsoft YaHei" pitchFamily="2"/>
              <a:cs typeface="Arial" pitchFamily="2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 name="pag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sk-SK" dirty="0"/>
              <a:t>Senior - seniorka</a:t>
            </a:r>
          </a:p>
        </p:txBody>
      </p:sp>
      <p:sp>
        <p:nvSpPr>
          <p:cNvPr id="3" name="Zástupný objekt pre text 2"/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lvl="0">
              <a:buClr>
                <a:srgbClr val="0E594D"/>
              </a:buClr>
              <a:buSzPct val="45000"/>
              <a:buFont typeface="StarSymbol"/>
              <a:buChar char="●"/>
            </a:pPr>
            <a:endParaRPr lang="sk-SK" dirty="0"/>
          </a:p>
          <a:p>
            <a:pPr lvl="0">
              <a:buClr>
                <a:srgbClr val="0E594D"/>
              </a:buClr>
              <a:buSzPct val="45000"/>
              <a:buFont typeface="StarSymbol"/>
              <a:buChar char="●"/>
            </a:pPr>
            <a:r>
              <a:rPr lang="sk-SK" dirty="0"/>
              <a:t>rodina, lekár, </a:t>
            </a:r>
            <a:r>
              <a:rPr lang="sk-SK" dirty="0" err="1"/>
              <a:t>lieky,úradníci,sex</a:t>
            </a:r>
            <a:r>
              <a:rPr lang="sk-SK" dirty="0"/>
              <a:t>, smrť, paliatívna starostlivosť, </a:t>
            </a:r>
            <a:r>
              <a:rPr lang="sk-SK" dirty="0" err="1"/>
              <a:t>zoznamka</a:t>
            </a:r>
            <a:r>
              <a:rPr lang="sk-SK" dirty="0"/>
              <a:t>, vzdelávanie, jazyky, </a:t>
            </a:r>
            <a:r>
              <a:rPr lang="sk-SK" dirty="0" err="1"/>
              <a:t>šmejdi</a:t>
            </a:r>
            <a:r>
              <a:rPr lang="sk-SK" dirty="0"/>
              <a:t>,</a:t>
            </a:r>
          </a:p>
          <a:p>
            <a:pPr lvl="0">
              <a:buClr>
                <a:srgbClr val="0E594D"/>
              </a:buClr>
              <a:buSzPct val="45000"/>
              <a:buFont typeface="StarSymbol"/>
              <a:buChar char="●"/>
            </a:pPr>
            <a:r>
              <a:rPr lang="sk-SK" dirty="0"/>
              <a:t>sociálne služby, </a:t>
            </a:r>
            <a:r>
              <a:rPr lang="sk-SK" dirty="0" err="1"/>
              <a:t>bezpečnosť,turistika,zdravý</a:t>
            </a:r>
            <a:r>
              <a:rPr lang="sk-SK" dirty="0"/>
              <a:t> životný štýl,</a:t>
            </a:r>
          </a:p>
          <a:p>
            <a:pPr lvl="0">
              <a:buClr>
                <a:srgbClr val="0E594D"/>
              </a:buClr>
              <a:buSzPct val="45000"/>
              <a:buFont typeface="StarSymbol"/>
              <a:buChar char="●"/>
            </a:pPr>
            <a:r>
              <a:rPr lang="sk-SK" dirty="0"/>
              <a:t>osamelosť, turistika, záujmová činnosť, univerzita tretieho </a:t>
            </a:r>
            <a:r>
              <a:rPr lang="sk-SK" dirty="0" err="1"/>
              <a:t>veku,tréningy</a:t>
            </a:r>
            <a:r>
              <a:rPr lang="sk-SK" dirty="0"/>
              <a:t> </a:t>
            </a:r>
            <a:r>
              <a:rPr lang="sk-SK" dirty="0" err="1"/>
              <a:t>pamäte,IKT</a:t>
            </a:r>
            <a:r>
              <a:rPr lang="sk-SK" dirty="0"/>
              <a:t>, </a:t>
            </a:r>
            <a:r>
              <a:rPr lang="sk-SK" dirty="0" err="1"/>
              <a:t>Alzheimer</a:t>
            </a:r>
            <a:r>
              <a:rPr lang="sk-SK" dirty="0"/>
              <a:t>, kompenzácie ŤZP,</a:t>
            </a:r>
          </a:p>
          <a:p>
            <a:pPr lvl="0">
              <a:buClr>
                <a:srgbClr val="0E594D"/>
              </a:buClr>
              <a:buSzPct val="45000"/>
              <a:buFont typeface="StarSymbol"/>
              <a:buChar char="●"/>
            </a:pPr>
            <a:r>
              <a:rPr lang="sk-SK" dirty="0"/>
              <a:t>seniori na dedine a v meste, senior a seniorka, seniori a vnúčatá, dobrovoľníctvo, „</a:t>
            </a:r>
            <a:r>
              <a:rPr lang="sk-SK" dirty="0" err="1"/>
              <a:t>profibabi</a:t>
            </a:r>
            <a:r>
              <a:rPr lang="sk-SK" dirty="0"/>
              <a:t>“, zamestnanie, šport,</a:t>
            </a:r>
          </a:p>
          <a:p>
            <a:pPr lvl="0">
              <a:buClr>
                <a:srgbClr val="0E594D"/>
              </a:buClr>
              <a:buSzPct val="45000"/>
              <a:buFont typeface="StarSymbol"/>
              <a:buChar char="●"/>
            </a:pPr>
            <a:r>
              <a:rPr lang="sk-SK" dirty="0"/>
              <a:t>politika, asertivita, povahové </a:t>
            </a:r>
            <a:r>
              <a:rPr lang="sk-SK" dirty="0" err="1"/>
              <a:t>typy,rodostrom,ručné</a:t>
            </a:r>
            <a:r>
              <a:rPr lang="sk-SK" dirty="0"/>
              <a:t> práce,</a:t>
            </a:r>
          </a:p>
          <a:p>
            <a:pPr lvl="0">
              <a:buClr>
                <a:srgbClr val="0E594D"/>
              </a:buClr>
              <a:buSzPct val="45000"/>
              <a:buFont typeface="StarSymbol"/>
              <a:buChar char="●"/>
            </a:pPr>
            <a:r>
              <a:rPr lang="sk-SK" dirty="0"/>
              <a:t>záhrada, </a:t>
            </a:r>
            <a:r>
              <a:rPr lang="sk-SK" dirty="0" err="1"/>
              <a:t>história,kriminalita</a:t>
            </a:r>
            <a:r>
              <a:rPr lang="sk-SK" dirty="0"/>
              <a:t>, </a:t>
            </a:r>
            <a:r>
              <a:rPr lang="sk-SK" dirty="0" err="1"/>
              <a:t>samovraždy,kondícia</a:t>
            </a:r>
            <a:r>
              <a:rPr lang="sk-SK" dirty="0"/>
              <a:t>, rodinné zvyky, </a:t>
            </a:r>
            <a:r>
              <a:rPr lang="sk-SK" dirty="0" err="1"/>
              <a:t>bývanie,cestovanie</a:t>
            </a:r>
            <a:r>
              <a:rPr lang="sk-SK" dirty="0"/>
              <a:t>, kultúrne </a:t>
            </a:r>
            <a:r>
              <a:rPr lang="sk-SK" dirty="0" err="1"/>
              <a:t>aktivity,komunikácia</a:t>
            </a:r>
            <a:r>
              <a:rPr lang="sk-SK" dirty="0"/>
              <a:t>,</a:t>
            </a:r>
          </a:p>
          <a:p>
            <a:pPr lvl="0">
              <a:buClr>
                <a:srgbClr val="0E594D"/>
              </a:buClr>
              <a:buSzPct val="45000"/>
              <a:buFont typeface="StarSymbol"/>
              <a:buChar char="●"/>
            </a:pPr>
            <a:r>
              <a:rPr lang="sk-SK" dirty="0" err="1"/>
              <a:t>koníčky,finančná</a:t>
            </a:r>
            <a:r>
              <a:rPr lang="sk-SK" dirty="0"/>
              <a:t> </a:t>
            </a:r>
            <a:r>
              <a:rPr lang="sk-SK" dirty="0" err="1"/>
              <a:t>gramotnosť,demencia,duchovno</a:t>
            </a:r>
            <a:r>
              <a:rPr lang="sk-SK" dirty="0"/>
              <a:t>..........</a:t>
            </a:r>
          </a:p>
          <a:p>
            <a:pPr lvl="0">
              <a:buClr>
                <a:srgbClr val="0E594D"/>
              </a:buClr>
              <a:buSzPct val="45000"/>
              <a:buFont typeface="StarSymbol"/>
              <a:buChar char="●"/>
            </a:pPr>
            <a:endParaRPr lang="sk-SK" dirty="0"/>
          </a:p>
        </p:txBody>
      </p:sp>
      <p:sp>
        <p:nvSpPr>
          <p:cNvPr id="4" name="BlokTextu 3"/>
          <p:cNvSpPr txBox="1"/>
          <p:nvPr/>
        </p:nvSpPr>
        <p:spPr>
          <a:xfrm>
            <a:off x="3168000" y="555480"/>
            <a:ext cx="2120040" cy="140075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90000" tIns="45000" rIns="90000" bIns="45000" anchor="t" anchorCtr="0" compatLnSpc="0">
            <a:noAutofit/>
          </a:bodyPr>
          <a:lstStyle/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E594D"/>
              </a:buClr>
              <a:buSzPct val="45000"/>
              <a:tabLst/>
            </a:pPr>
            <a:endParaRPr lang="sk-SK" sz="2600" b="0" i="0" u="none" strike="noStrike" kern="1200" spc="0" baseline="0" dirty="0">
              <a:ln>
                <a:noFill/>
              </a:ln>
              <a:solidFill>
                <a:srgbClr val="000000"/>
              </a:solidFill>
              <a:latin typeface="Arial" pitchFamily="18"/>
              <a:ea typeface="Microsoft YaHei" pitchFamily="2"/>
              <a:cs typeface="Arial" pitchFamily="2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 name="page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lvl="0"/>
            <a:r>
              <a:rPr lang="sk-SK" sz="2400" b="1" kern="0">
                <a:solidFill>
                  <a:srgbClr val="333333"/>
                </a:solidFill>
                <a:latin typeface="Albany" pitchFamily="34"/>
                <a:cs typeface="Tahoma" pitchFamily="2"/>
              </a:rPr>
              <a:t>PUBLICITA – Prešovský večerník</a:t>
            </a:r>
          </a:p>
        </p:txBody>
      </p:sp>
      <p:sp>
        <p:nvSpPr>
          <p:cNvPr id="3" name="Zástupný objekt pre text 2"/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>
              <a:spcAft>
                <a:spcPts val="1417"/>
              </a:spcAft>
            </a:pPr>
            <a:endParaRPr lang="sk-SK" sz="3200" kern="1200">
              <a:latin typeface="Arial" pitchFamily="18"/>
              <a:cs typeface="Arial" pitchFamily="2"/>
            </a:endParaRPr>
          </a:p>
        </p:txBody>
      </p:sp>
      <p:sp>
        <p:nvSpPr>
          <p:cNvPr id="4" name="BlokTextu 3"/>
          <p:cNvSpPr txBox="1"/>
          <p:nvPr/>
        </p:nvSpPr>
        <p:spPr>
          <a:xfrm>
            <a:off x="740879" y="2188080"/>
            <a:ext cx="8655840" cy="5037120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90000" tIns="45000" rIns="90000" bIns="45000" anchor="t" anchorCtr="0" compatLnSpc="0">
            <a:noAutofit/>
          </a:bodyPr>
          <a:lstStyle/>
          <a:p>
            <a:pPr marL="0" marR="0" lvl="0" indent="0" algn="l" rtl="0" hangingPunct="0">
              <a:lnSpc>
                <a:spcPct val="100000"/>
              </a:lnSpc>
              <a:spcBef>
                <a:spcPts val="1191"/>
              </a:spcBef>
              <a:spcAft>
                <a:spcPts val="989"/>
              </a:spcAft>
              <a:buNone/>
              <a:tabLst/>
            </a:pPr>
            <a:endParaRPr lang="sk-SK" sz="2000" b="0" i="0" u="none" strike="noStrike" kern="1200" spc="0" baseline="0" dirty="0">
              <a:ln>
                <a:noFill/>
              </a:ln>
              <a:solidFill>
                <a:srgbClr val="000000"/>
              </a:solidFill>
              <a:latin typeface="Arial" pitchFamily="18"/>
              <a:ea typeface="Microsoft YaHei" pitchFamily="2"/>
              <a:cs typeface="Arial" pitchFamily="2"/>
            </a:endParaRPr>
          </a:p>
          <a:p>
            <a:pPr marL="0" marR="0" lvl="0" indent="0" algn="l" rtl="0" hangingPunct="0">
              <a:lnSpc>
                <a:spcPct val="150000"/>
              </a:lnSpc>
              <a:buNone/>
              <a:tabLst/>
            </a:pPr>
            <a:r>
              <a:rPr lang="sk-SK" sz="2000" b="0" i="0" u="none" strike="noStrike" kern="1200" spc="0" baseline="0" dirty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Microsoft YaHei" pitchFamily="2"/>
                <a:cs typeface="Arial" pitchFamily="2"/>
              </a:rPr>
              <a:t>1.číslo - október 2019               </a:t>
            </a:r>
            <a:r>
              <a:rPr lang="sk-SK" sz="2000" b="1" i="0" u="none" strike="noStrike" kern="1200" spc="0" baseline="0" dirty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Microsoft YaHei" pitchFamily="2"/>
                <a:cs typeface="Arial" pitchFamily="2"/>
              </a:rPr>
              <a:t>Striebro spoločnosti – studnica múdrosti</a:t>
            </a:r>
          </a:p>
          <a:p>
            <a:pPr marL="0" marR="0" lvl="0" indent="0" algn="l" rtl="0" hangingPunct="0">
              <a:lnSpc>
                <a:spcPct val="150000"/>
              </a:lnSpc>
              <a:buNone/>
              <a:tabLst/>
            </a:pPr>
            <a:r>
              <a:rPr lang="sk-SK" sz="1600" b="0" i="0" u="none" strike="noStrike" kern="1200" spc="0" baseline="0" dirty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Microsoft YaHei" pitchFamily="2"/>
                <a:cs typeface="Arial" pitchFamily="2"/>
              </a:rPr>
              <a:t>Mesiac úcty k starším  - senior/ka a rodina, senior/ka a vnuci, senior/ka a spoločnosť, </a:t>
            </a:r>
          </a:p>
          <a:p>
            <a:pPr marL="0" marR="0" lvl="0" indent="0" algn="l" rtl="0" hangingPunct="0">
              <a:lnSpc>
                <a:spcPct val="150000"/>
              </a:lnSpc>
              <a:buNone/>
              <a:tabLst/>
            </a:pPr>
            <a:r>
              <a:rPr lang="sk-SK" sz="1600" b="0" i="0" u="none" strike="noStrike" kern="1200" spc="0" baseline="0" dirty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Microsoft YaHei" pitchFamily="2"/>
                <a:cs typeface="Arial" pitchFamily="2"/>
              </a:rPr>
              <a:t>inštitucionálna starostlivosť o seniorov...</a:t>
            </a:r>
          </a:p>
          <a:p>
            <a:pPr marL="0" marR="0" lvl="0" indent="0" algn="l" rtl="0" hangingPunct="0">
              <a:lnSpc>
                <a:spcPct val="150000"/>
              </a:lnSpc>
              <a:buNone/>
              <a:tabLst/>
            </a:pPr>
            <a:r>
              <a:rPr lang="sk-SK" sz="2000" b="0" i="0" u="none" strike="noStrike" kern="1200" spc="0" baseline="0" dirty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Microsoft YaHei" pitchFamily="2"/>
                <a:cs typeface="Arial" pitchFamily="2"/>
              </a:rPr>
              <a:t>2.číslo - december 2019            </a:t>
            </a:r>
            <a:r>
              <a:rPr lang="sk-SK" sz="2000" b="1" i="0" u="none" strike="noStrike" kern="1200" spc="0" baseline="0" dirty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Microsoft YaHei" pitchFamily="2"/>
                <a:cs typeface="Arial" pitchFamily="2"/>
              </a:rPr>
              <a:t>Aká matka taká Katka - tradície a zvyky</a:t>
            </a:r>
          </a:p>
          <a:p>
            <a:pPr marL="0" marR="0" lvl="0" indent="0" algn="l" rtl="0" hangingPunct="0">
              <a:lnSpc>
                <a:spcPct val="150000"/>
              </a:lnSpc>
              <a:buNone/>
              <a:tabLst/>
            </a:pPr>
            <a:r>
              <a:rPr lang="sk-SK" sz="2000" b="0" i="0" u="none" strike="noStrike" kern="1200" spc="0" baseline="0" dirty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Microsoft YaHei" pitchFamily="2"/>
                <a:cs typeface="Arial" pitchFamily="2"/>
              </a:rPr>
              <a:t> </a:t>
            </a:r>
            <a:r>
              <a:rPr lang="sk-SK" sz="1600" b="0" i="0" u="none" strike="noStrike" kern="1200" spc="0" baseline="0" dirty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Microsoft YaHei" pitchFamily="2"/>
                <a:cs typeface="Arial" pitchFamily="2"/>
              </a:rPr>
              <a:t>udržiavanie rodinných, generačných, kalendárnych a folklórnych zvykov</a:t>
            </a:r>
            <a:r>
              <a:rPr lang="sk-SK" sz="2000" b="0" i="0" u="none" strike="noStrike" kern="1200" spc="0" baseline="0" dirty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Microsoft YaHei" pitchFamily="2"/>
                <a:cs typeface="Arial" pitchFamily="2"/>
              </a:rPr>
              <a:t>..</a:t>
            </a:r>
          </a:p>
          <a:p>
            <a:pPr marL="0" marR="0" lvl="0" indent="0" algn="l" rtl="0" hangingPunct="0">
              <a:lnSpc>
                <a:spcPct val="150000"/>
              </a:lnSpc>
              <a:buNone/>
              <a:tabLst/>
            </a:pPr>
            <a:r>
              <a:rPr lang="sk-SK" sz="2000" b="0" i="0" u="none" strike="noStrike" kern="1200" spc="0" baseline="0" dirty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Microsoft YaHei" pitchFamily="2"/>
                <a:cs typeface="Arial" pitchFamily="2"/>
              </a:rPr>
              <a:t>3.číslo - marec 2020                         </a:t>
            </a:r>
            <a:r>
              <a:rPr lang="sk-SK" sz="2000" b="1" i="0" u="none" strike="noStrike" kern="1200" spc="0" baseline="0" dirty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Microsoft YaHei" pitchFamily="2"/>
                <a:cs typeface="Arial" pitchFamily="2"/>
              </a:rPr>
              <a:t>Starý ale jarý</a:t>
            </a:r>
          </a:p>
          <a:p>
            <a:pPr marL="0" marR="0" lvl="0" indent="0" algn="l" rtl="0" hangingPunct="0">
              <a:lnSpc>
                <a:spcPct val="150000"/>
              </a:lnSpc>
              <a:buNone/>
              <a:tabLst/>
            </a:pPr>
            <a:r>
              <a:rPr lang="sk-SK" sz="1600" b="0" i="0" u="none" strike="noStrike" kern="1200" spc="0" baseline="0" dirty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Microsoft YaHei" pitchFamily="2"/>
                <a:cs typeface="Arial" pitchFamily="2"/>
              </a:rPr>
              <a:t>relax, kondícia, turistika, cvičenia, stravovanie, doplnky výživy, vzťahy, jarný </a:t>
            </a:r>
            <a:r>
              <a:rPr lang="sk-SK" sz="1600" b="0" i="0" u="none" strike="noStrike" kern="1200" spc="0" baseline="0" dirty="0" err="1">
                <a:ln>
                  <a:noFill/>
                </a:ln>
                <a:solidFill>
                  <a:srgbClr val="000000"/>
                </a:solidFill>
                <a:latin typeface="Arial" pitchFamily="18"/>
                <a:ea typeface="Microsoft YaHei" pitchFamily="2"/>
                <a:cs typeface="Arial" pitchFamily="2"/>
              </a:rPr>
              <a:t>detox</a:t>
            </a:r>
            <a:r>
              <a:rPr lang="sk-SK" sz="1600" b="0" i="0" u="none" strike="noStrike" kern="1200" spc="0" baseline="0" dirty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Microsoft YaHei" pitchFamily="2"/>
                <a:cs typeface="Arial" pitchFamily="2"/>
              </a:rPr>
              <a:t>...</a:t>
            </a:r>
          </a:p>
          <a:p>
            <a:pPr marL="0" marR="0" lvl="0" indent="0" algn="l" rtl="0" hangingPunct="0">
              <a:lnSpc>
                <a:spcPct val="150000"/>
              </a:lnSpc>
              <a:buNone/>
              <a:tabLst/>
            </a:pPr>
            <a:r>
              <a:rPr lang="sk-SK" sz="2000" b="0" i="0" u="none" strike="noStrike" kern="1200" spc="0" baseline="0" dirty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Microsoft YaHei" pitchFamily="2"/>
                <a:cs typeface="Arial" pitchFamily="2"/>
              </a:rPr>
              <a:t>4.číslo - september 2020                  </a:t>
            </a:r>
            <a:r>
              <a:rPr lang="sk-SK" sz="2000" b="1" i="0" u="none" strike="noStrike" kern="1200" spc="0" baseline="0" dirty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Microsoft YaHei" pitchFamily="2"/>
                <a:cs typeface="Arial" pitchFamily="2"/>
              </a:rPr>
              <a:t>Vzdelávanie seniorov</a:t>
            </a:r>
          </a:p>
          <a:p>
            <a:pPr marL="0" marR="0" lvl="0" indent="0" algn="l" rtl="0" hangingPunct="0">
              <a:lnSpc>
                <a:spcPct val="150000"/>
              </a:lnSpc>
              <a:buNone/>
              <a:tabLst/>
            </a:pPr>
            <a:r>
              <a:rPr lang="sk-SK" sz="1600" b="0" i="0" u="none" strike="noStrike" kern="1200" spc="0" baseline="0" dirty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Microsoft YaHei" pitchFamily="2"/>
                <a:cs typeface="Arial" pitchFamily="2"/>
              </a:rPr>
              <a:t>univerzita 3.veku, tréningy pamäte, </a:t>
            </a:r>
            <a:r>
              <a:rPr lang="sk-SK" sz="1600" b="0" i="0" u="none" strike="noStrike" kern="1200" spc="0" baseline="0" dirty="0" err="1">
                <a:ln>
                  <a:noFill/>
                </a:ln>
                <a:solidFill>
                  <a:srgbClr val="000000"/>
                </a:solidFill>
                <a:latin typeface="Arial" pitchFamily="18"/>
                <a:ea typeface="Microsoft YaHei" pitchFamily="2"/>
                <a:cs typeface="Arial" pitchFamily="2"/>
              </a:rPr>
              <a:t>Alzheimer</a:t>
            </a:r>
            <a:r>
              <a:rPr lang="sk-SK" sz="1600" b="0" i="0" u="none" strike="noStrike" kern="1200" spc="0" baseline="0" dirty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Microsoft YaHei" pitchFamily="2"/>
                <a:cs typeface="Arial" pitchFamily="2"/>
              </a:rPr>
              <a:t>, </a:t>
            </a:r>
            <a:r>
              <a:rPr lang="sk-SK" sz="1600" b="0" i="0" u="none" strike="noStrike" kern="1200" spc="0" baseline="0" dirty="0" err="1">
                <a:ln>
                  <a:noFill/>
                </a:ln>
                <a:solidFill>
                  <a:srgbClr val="000000"/>
                </a:solidFill>
                <a:latin typeface="Arial" pitchFamily="18"/>
                <a:ea typeface="Microsoft YaHei" pitchFamily="2"/>
                <a:cs typeface="Arial" pitchFamily="2"/>
              </a:rPr>
              <a:t>Parkinson</a:t>
            </a:r>
            <a:r>
              <a:rPr lang="sk-SK" sz="1600" b="0" i="0" u="none" strike="noStrike" kern="1200" spc="0" baseline="0" dirty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Microsoft YaHei" pitchFamily="2"/>
                <a:cs typeface="Arial" pitchFamily="2"/>
              </a:rPr>
              <a:t>, rekordy seniorov, úspešní/é seniori/</a:t>
            </a:r>
            <a:r>
              <a:rPr lang="sk-SK" sz="1600" b="0" i="0" u="none" strike="noStrike" kern="1200" spc="0" baseline="0" dirty="0" err="1">
                <a:ln>
                  <a:noFill/>
                </a:ln>
                <a:solidFill>
                  <a:srgbClr val="000000"/>
                </a:solidFill>
                <a:latin typeface="Arial" pitchFamily="18"/>
                <a:ea typeface="Microsoft YaHei" pitchFamily="2"/>
                <a:cs typeface="Arial" pitchFamily="2"/>
              </a:rPr>
              <a:t>ky</a:t>
            </a:r>
            <a:endParaRPr lang="sk-SK" sz="1600" b="0" i="0" u="none" strike="noStrike" kern="1200" spc="0" baseline="0" dirty="0">
              <a:ln>
                <a:noFill/>
              </a:ln>
              <a:solidFill>
                <a:srgbClr val="000000"/>
              </a:solidFill>
              <a:latin typeface="Arial" pitchFamily="18"/>
              <a:ea typeface="Microsoft YaHei" pitchFamily="2"/>
              <a:cs typeface="Arial" pitchFamily="2"/>
            </a:endParaRPr>
          </a:p>
          <a:p>
            <a:pPr marL="0" marR="0" lvl="0" indent="0" algn="l" rtl="0" hangingPunct="0">
              <a:lnSpc>
                <a:spcPct val="150000"/>
              </a:lnSpc>
              <a:buNone/>
              <a:tabLst/>
            </a:pPr>
            <a:r>
              <a:rPr lang="sk-SK" sz="1600" b="0" i="0" u="none" strike="noStrike" kern="1200" spc="0" baseline="0" dirty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Microsoft YaHei" pitchFamily="2"/>
                <a:cs typeface="Arial" pitchFamily="2"/>
              </a:rPr>
              <a:t>v histórii i najbližšom okolí.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lvl="0"/>
            <a:r>
              <a:rPr lang="sk-SK" sz="2400" b="1" kern="0">
                <a:solidFill>
                  <a:srgbClr val="333333"/>
                </a:solidFill>
                <a:latin typeface="Albany" pitchFamily="34"/>
                <a:cs typeface="Tahoma" pitchFamily="2"/>
              </a:rPr>
              <a:t>DIGITÁLNA SPOLOČNOSŤ</a:t>
            </a:r>
          </a:p>
        </p:txBody>
      </p:sp>
      <p:sp>
        <p:nvSpPr>
          <p:cNvPr id="3" name="Zástupný objekt pre text 2"/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sk-SK" sz="1600" b="1" u="sng" dirty="0">
                <a:latin typeface="Arial" pitchFamily="34"/>
              </a:rPr>
              <a:t>Komunikácia</a:t>
            </a:r>
          </a:p>
          <a:p>
            <a:pPr lvl="0">
              <a:buClr>
                <a:srgbClr val="0E594D"/>
              </a:buClr>
              <a:buSzPct val="45000"/>
            </a:pPr>
            <a:r>
              <a:rPr lang="sk-SK" sz="1600" b="1" dirty="0">
                <a:latin typeface="Arial" pitchFamily="34"/>
              </a:rPr>
              <a:t>Elektronická pošta</a:t>
            </a:r>
            <a:br>
              <a:rPr lang="sk-SK" sz="1600" dirty="0">
                <a:latin typeface="Arial" pitchFamily="34"/>
              </a:rPr>
            </a:br>
            <a:r>
              <a:rPr lang="sk-SK" sz="1600" b="1" dirty="0">
                <a:latin typeface="Arial" pitchFamily="34"/>
              </a:rPr>
              <a:t>Telefonovanie</a:t>
            </a:r>
            <a:br>
              <a:rPr lang="sk-SK" sz="1600" dirty="0">
                <a:latin typeface="Arial" pitchFamily="34"/>
              </a:rPr>
            </a:br>
            <a:r>
              <a:rPr lang="sk-SK" sz="1600" b="1" dirty="0">
                <a:latin typeface="Arial" pitchFamily="34"/>
              </a:rPr>
              <a:t>Zasielanie SMS</a:t>
            </a:r>
            <a:br>
              <a:rPr lang="sk-SK" sz="1600" dirty="0">
                <a:latin typeface="Arial" pitchFamily="34"/>
              </a:rPr>
            </a:br>
            <a:r>
              <a:rPr lang="sk-SK" sz="1600" b="1" dirty="0">
                <a:latin typeface="Arial" pitchFamily="34"/>
              </a:rPr>
              <a:t>Sociálne siete</a:t>
            </a:r>
            <a:r>
              <a:rPr lang="sk-SK" sz="1600" dirty="0">
                <a:latin typeface="Arial" pitchFamily="34"/>
              </a:rPr>
              <a:t> </a:t>
            </a:r>
            <a:br>
              <a:rPr lang="sk-SK" sz="2000" dirty="0">
                <a:latin typeface="Arial" pitchFamily="34"/>
              </a:rPr>
            </a:br>
            <a:endParaRPr lang="sk-SK" sz="2000" dirty="0">
              <a:latin typeface="Arial" pitchFamily="34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sk-SK" sz="1600" b="1" u="sng" dirty="0">
                <a:latin typeface="Arial" pitchFamily="34"/>
              </a:rPr>
              <a:t>Záujmy, koníčky, hry</a:t>
            </a:r>
          </a:p>
          <a:p>
            <a:pPr lvl="0">
              <a:buClr>
                <a:srgbClr val="0E594D"/>
              </a:buClr>
              <a:buSzPct val="45000"/>
            </a:pPr>
            <a:r>
              <a:rPr lang="sk-SK" sz="1600" b="1" dirty="0">
                <a:latin typeface="Arial" pitchFamily="34"/>
              </a:rPr>
              <a:t>Hry on-line</a:t>
            </a:r>
            <a:br>
              <a:rPr lang="sk-SK" sz="1600" dirty="0">
                <a:latin typeface="Arial" pitchFamily="34"/>
              </a:rPr>
            </a:br>
            <a:r>
              <a:rPr lang="sk-SK" sz="1600" b="1" dirty="0">
                <a:latin typeface="Arial" pitchFamily="34"/>
              </a:rPr>
              <a:t>Užitočné informácie –</a:t>
            </a:r>
            <a:r>
              <a:rPr lang="sk-SK" sz="1600" dirty="0">
                <a:latin typeface="Arial" pitchFamily="34"/>
              </a:rPr>
              <a:t> </a:t>
            </a:r>
            <a:r>
              <a:rPr lang="sk-SK" sz="1600" dirty="0" err="1">
                <a:latin typeface="Arial" pitchFamily="34"/>
              </a:rPr>
              <a:t>google,wikipédia</a:t>
            </a:r>
            <a:br>
              <a:rPr lang="sk-SK" sz="1600" dirty="0">
                <a:latin typeface="Arial" pitchFamily="34"/>
              </a:rPr>
            </a:br>
            <a:r>
              <a:rPr lang="sk-SK" sz="1600" b="1" dirty="0">
                <a:latin typeface="Arial" pitchFamily="34"/>
              </a:rPr>
              <a:t>On-line vzdelávacie kurzy</a:t>
            </a:r>
            <a:br>
              <a:rPr lang="sk-SK" sz="1600" dirty="0">
                <a:latin typeface="Arial" pitchFamily="34"/>
              </a:rPr>
            </a:br>
            <a:r>
              <a:rPr lang="sk-SK" sz="1600" b="1" dirty="0">
                <a:latin typeface="Arial" pitchFamily="34"/>
              </a:rPr>
              <a:t>Nakupovanie cez Internet</a:t>
            </a:r>
          </a:p>
          <a:p>
            <a:pPr lvl="0">
              <a:buClr>
                <a:srgbClr val="0E594D"/>
              </a:buClr>
              <a:buSzPct val="45000"/>
              <a:buFont typeface="StarSymbol"/>
              <a:buChar char="●"/>
            </a:pPr>
            <a:endParaRPr lang="sk-SK" sz="1600" b="1" dirty="0">
              <a:latin typeface="Arial" pitchFamily="34"/>
            </a:endParaRPr>
          </a:p>
          <a:p>
            <a:pPr marL="285750" lvl="0" indent="-285750">
              <a:buClr>
                <a:srgbClr val="0E594D"/>
              </a:buClr>
              <a:buSzPct val="45000"/>
              <a:buFont typeface="Arial" panose="020B0604020202020204" pitchFamily="34" charset="0"/>
              <a:buChar char="•"/>
            </a:pPr>
            <a:r>
              <a:rPr lang="sk-SK" sz="1600" b="1" dirty="0">
                <a:latin typeface="Arial" pitchFamily="34"/>
              </a:rPr>
              <a:t>E- GOVERNMENT – </a:t>
            </a:r>
            <a:r>
              <a:rPr lang="sk-SK" sz="1600" b="1" dirty="0" err="1">
                <a:latin typeface="Arial" pitchFamily="34"/>
              </a:rPr>
              <a:t>smart</a:t>
            </a:r>
            <a:r>
              <a:rPr lang="sk-SK" sz="1600" b="1" dirty="0">
                <a:latin typeface="Arial" pitchFamily="34"/>
              </a:rPr>
              <a:t> spoločnosť</a:t>
            </a:r>
          </a:p>
          <a:p>
            <a:pPr marL="285750" lvl="0" indent="-285750">
              <a:buClr>
                <a:srgbClr val="0E594D"/>
              </a:buClr>
              <a:buSzPct val="45000"/>
              <a:buFont typeface="Arial" panose="020B0604020202020204" pitchFamily="34" charset="0"/>
              <a:buChar char="•"/>
            </a:pPr>
            <a:r>
              <a:rPr lang="sk-SK" sz="1600" b="1" dirty="0">
                <a:latin typeface="Arial" pitchFamily="34"/>
              </a:rPr>
              <a:t>e – komunikácia s inštitúciami</a:t>
            </a:r>
          </a:p>
          <a:p>
            <a:pPr lvl="0">
              <a:buClr>
                <a:srgbClr val="0E594D"/>
              </a:buClr>
              <a:buSzPct val="45000"/>
              <a:buFont typeface="StarSymbol"/>
              <a:buChar char="●"/>
            </a:pPr>
            <a:endParaRPr lang="sk-SK" sz="1600" b="1" dirty="0">
              <a:latin typeface="Arial" pitchFamily="34"/>
            </a:endParaRPr>
          </a:p>
          <a:p>
            <a:pPr marL="285750" lvl="0" indent="-285750">
              <a:buClr>
                <a:srgbClr val="0E594D"/>
              </a:buClr>
              <a:buSzPct val="45000"/>
              <a:buFont typeface="Arial" panose="020B0604020202020204" pitchFamily="34" charset="0"/>
              <a:buChar char="•"/>
            </a:pPr>
            <a:r>
              <a:rPr lang="sk-SK" sz="1600" b="1" u="sng" dirty="0">
                <a:latin typeface="Arial" pitchFamily="34"/>
              </a:rPr>
              <a:t>HOAXY a iné nebezpečenstvá na Webe</a:t>
            </a:r>
          </a:p>
          <a:p>
            <a:pPr lvl="0">
              <a:buClr>
                <a:srgbClr val="0E594D"/>
              </a:buClr>
              <a:buSzPct val="45000"/>
              <a:buFont typeface="StarSymbol"/>
              <a:buChar char="●"/>
            </a:pPr>
            <a:endParaRPr lang="sk-SK" sz="1600" b="1" u="sng" dirty="0">
              <a:latin typeface="Arial" pitchFamily="34"/>
            </a:endParaRPr>
          </a:p>
          <a:p>
            <a:pPr lvl="0">
              <a:buClr>
                <a:srgbClr val="0E594D"/>
              </a:buClr>
              <a:buSzPct val="45000"/>
              <a:buFont typeface="StarSymbol"/>
              <a:buChar char="●"/>
            </a:pPr>
            <a:r>
              <a:rPr lang="sk-SK" sz="1600" b="1" dirty="0">
                <a:latin typeface="Arial" pitchFamily="34"/>
              </a:rPr>
              <a:t>Digitálna demencia</a:t>
            </a:r>
          </a:p>
          <a:p>
            <a:pPr lvl="0">
              <a:buClr>
                <a:srgbClr val="0E594D"/>
              </a:buClr>
              <a:buSzPct val="45000"/>
              <a:buFont typeface="StarSymbol"/>
              <a:buChar char="●"/>
            </a:pPr>
            <a:r>
              <a:rPr lang="sk-SK" sz="1600" b="1" dirty="0">
                <a:latin typeface="Arial" pitchFamily="34"/>
              </a:rPr>
              <a:t>Masmediálna  komunikácia   </a:t>
            </a:r>
            <a:r>
              <a:rPr lang="sk-SK" sz="1600" b="1" dirty="0" err="1">
                <a:latin typeface="Arial" pitchFamily="34"/>
              </a:rPr>
              <a:t>vs</a:t>
            </a:r>
            <a:r>
              <a:rPr lang="sk-SK" sz="1600" b="1" dirty="0">
                <a:latin typeface="Arial" pitchFamily="34"/>
              </a:rPr>
              <a:t>. komunikácia zoči-voči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objekt pre text 2"/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>
              <a:spcAft>
                <a:spcPts val="1417"/>
              </a:spcAft>
            </a:pPr>
            <a:endParaRPr lang="sk-SK" sz="3200" kern="1200">
              <a:latin typeface="Arial" pitchFamily="18"/>
              <a:cs typeface="Arial" pitchFamily="2"/>
            </a:endParaRPr>
          </a:p>
        </p:txBody>
      </p:sp>
      <p:sp>
        <p:nvSpPr>
          <p:cNvPr id="4" name="BlokTextu 3"/>
          <p:cNvSpPr txBox="1"/>
          <p:nvPr/>
        </p:nvSpPr>
        <p:spPr>
          <a:xfrm>
            <a:off x="740879" y="2232000"/>
            <a:ext cx="8835120" cy="4896000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90000" tIns="45000" rIns="90000" bIns="45000" anchor="t" anchorCtr="0" compatLnSpc="0">
            <a:noAutofit/>
          </a:bodyPr>
          <a:lstStyle/>
          <a:p>
            <a:pPr marL="0" marR="0" lvl="0" indent="0" algn="l" rtl="0" hangingPunct="0">
              <a:lnSpc>
                <a:spcPct val="100000"/>
              </a:lnSpc>
              <a:spcBef>
                <a:spcPts val="1191"/>
              </a:spcBef>
              <a:spcAft>
                <a:spcPts val="989"/>
              </a:spcAft>
              <a:buNone/>
              <a:tabLst/>
            </a:pPr>
            <a:r>
              <a:rPr lang="sk-SK" sz="2000" b="1" i="0" u="sng" strike="noStrike" kern="1200" spc="0" baseline="0">
                <a:ln>
                  <a:noFill/>
                </a:ln>
                <a:solidFill>
                  <a:srgbClr val="000000"/>
                </a:solidFill>
                <a:uFillTx/>
                <a:latin typeface="Arial" pitchFamily="18"/>
                <a:ea typeface="Microsoft YaHei" pitchFamily="2"/>
                <a:cs typeface="Arial" pitchFamily="2"/>
              </a:rPr>
              <a:t>:webové stránky pre aktívnych seniorov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1191"/>
              </a:spcBef>
              <a:spcAft>
                <a:spcPts val="989"/>
              </a:spcAft>
              <a:buNone/>
              <a:tabLst/>
            </a:pPr>
            <a:r>
              <a:rPr lang="sk-SK" sz="2000" b="0" i="0" u="none" strike="noStrike" kern="1200" spc="0" baseline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Microsoft YaHei" pitchFamily="2"/>
                <a:cs typeface="Arial" pitchFamily="2"/>
                <a:hlinkClick r:id="rId3"/>
              </a:rPr>
              <a:t>i-senior.cz – magazín nejen pro seniory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1191"/>
              </a:spcBef>
              <a:spcAft>
                <a:spcPts val="989"/>
              </a:spcAft>
              <a:buNone/>
              <a:tabLst/>
            </a:pPr>
            <a:r>
              <a:rPr lang="sk-SK" sz="2000" b="0" i="0" u="none" strike="noStrike" kern="1200" spc="0" baseline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Microsoft YaHei" pitchFamily="2"/>
                <a:cs typeface="Arial" pitchFamily="2"/>
                <a:hlinkClick r:id="rId4"/>
              </a:rPr>
              <a:t>Šedesátka – přátelský portál pro seniory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1191"/>
              </a:spcBef>
              <a:spcAft>
                <a:spcPts val="989"/>
              </a:spcAft>
              <a:buNone/>
              <a:tabLst/>
            </a:pPr>
            <a:r>
              <a:rPr lang="sk-SK" sz="2000" b="0" i="0" u="none" strike="noStrike" kern="1200" spc="0" baseline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Microsoft YaHei" pitchFamily="2"/>
                <a:cs typeface="Arial" pitchFamily="2"/>
                <a:hlinkClick r:id="rId5"/>
              </a:rPr>
              <a:t>i60 – portál pro aktivní seniory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1191"/>
              </a:spcBef>
              <a:spcAft>
                <a:spcPts val="989"/>
              </a:spcAft>
              <a:buNone/>
              <a:tabLst/>
            </a:pPr>
            <a:r>
              <a:rPr lang="sk-SK" sz="2000" b="0" i="0" u="none" strike="noStrike" kern="1200" spc="0" baseline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Microsoft YaHei" pitchFamily="2"/>
                <a:cs typeface="Arial" pitchFamily="2"/>
                <a:hlinkClick r:id="rId6"/>
              </a:rPr>
              <a:t>Projekt SenSen Senzační senioři) – propojuje aktivní seniory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1191"/>
              </a:spcBef>
              <a:spcAft>
                <a:spcPts val="989"/>
              </a:spcAft>
              <a:buNone/>
              <a:tabLst/>
            </a:pPr>
            <a:r>
              <a:rPr lang="sk-SK" sz="2000" b="0" i="0" u="none" strike="noStrike" kern="1200" spc="0" baseline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Microsoft YaHei" pitchFamily="2"/>
                <a:cs typeface="Arial" pitchFamily="2"/>
                <a:hlinkClick r:id="rId7"/>
              </a:rPr>
              <a:t>Obecně prospěšná společnost Elpida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1191"/>
              </a:spcBef>
              <a:spcAft>
                <a:spcPts val="989"/>
              </a:spcAft>
              <a:buNone/>
              <a:tabLst/>
            </a:pPr>
            <a:r>
              <a:rPr lang="sk-SK" sz="2000" b="0" i="0" u="none" strike="noStrike" kern="1200" spc="0" baseline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Microsoft YaHei" pitchFamily="2"/>
                <a:cs typeface="Arial" pitchFamily="2"/>
                <a:hlinkClick r:id="rId8"/>
              </a:rPr>
              <a:t>Seniorum.cz, portál nejen pro seniory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1191"/>
              </a:spcBef>
              <a:spcAft>
                <a:spcPts val="989"/>
              </a:spcAft>
              <a:buNone/>
              <a:tabLst/>
            </a:pPr>
            <a:r>
              <a:rPr lang="sk-SK" sz="2000" b="0" i="0" u="none" strike="noStrike" kern="1200" spc="0" baseline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Microsoft YaHei" pitchFamily="2"/>
                <a:cs typeface="Arial" pitchFamily="2"/>
                <a:hlinkClick r:id="rId9"/>
              </a:rPr>
              <a:t>Univerzita třetího věku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1191"/>
              </a:spcBef>
              <a:spcAft>
                <a:spcPts val="989"/>
              </a:spcAft>
              <a:buNone/>
              <a:tabLst/>
            </a:pPr>
            <a:r>
              <a:rPr lang="sk-SK" sz="2000" b="0" i="0" u="none" strike="noStrike" kern="1200" spc="0" baseline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Microsoft YaHei" pitchFamily="2"/>
                <a:cs typeface="Arial" pitchFamily="2"/>
                <a:hlinkClick r:id="rId10"/>
              </a:rPr>
              <a:t>Třetívěk.cz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1191"/>
              </a:spcBef>
              <a:spcAft>
                <a:spcPts val="989"/>
              </a:spcAft>
              <a:buNone/>
              <a:tabLst/>
            </a:pPr>
            <a:endParaRPr lang="sk-SK" sz="2000" b="0" i="0" u="none" strike="noStrike" kern="1200" spc="0" baseline="0">
              <a:ln>
                <a:noFill/>
              </a:ln>
              <a:solidFill>
                <a:srgbClr val="000000"/>
              </a:solidFill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5" name="BlokTextu 4"/>
          <p:cNvSpPr txBox="1"/>
          <p:nvPr/>
        </p:nvSpPr>
        <p:spPr>
          <a:xfrm>
            <a:off x="1449719" y="510839"/>
            <a:ext cx="3806280" cy="785160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90000" tIns="45000" rIns="90000" bIns="45000" anchor="t" anchorCtr="0" compatLnSpc="0">
            <a:noAutofit/>
          </a:bodyPr>
          <a:lstStyle/>
          <a:p>
            <a:pPr marL="0" marR="0" lvl="0" indent="0" algn="l" rtl="0" hangingPunct="0">
              <a:lnSpc>
                <a:spcPct val="100000"/>
              </a:lnSpc>
              <a:spcBef>
                <a:spcPts val="1191"/>
              </a:spcBef>
              <a:spcAft>
                <a:spcPts val="989"/>
              </a:spcAft>
              <a:buNone/>
              <a:tabLst/>
            </a:pPr>
            <a:r>
              <a:rPr lang="sk-SK" sz="2400" b="1" i="0" u="sng" strike="noStrike" kern="1200" spc="0" baseline="0">
                <a:ln>
                  <a:noFill/>
                </a:ln>
                <a:solidFill>
                  <a:srgbClr val="000000"/>
                </a:solidFill>
                <a:uFillTx/>
                <a:latin typeface="Arial" pitchFamily="18"/>
                <a:ea typeface="Microsoft YaHei" pitchFamily="2"/>
                <a:cs typeface="Arial" pitchFamily="2"/>
              </a:rPr>
              <a:t>Další zaujímavé články a zdroje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objekt pre text 2"/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>
              <a:spcAft>
                <a:spcPts val="1417"/>
              </a:spcAft>
            </a:pPr>
            <a:endParaRPr lang="sk-SK" sz="3200" kern="1200">
              <a:latin typeface="Arial" pitchFamily="18"/>
              <a:cs typeface="Arial" pitchFamily="2"/>
            </a:endParaRPr>
          </a:p>
        </p:txBody>
      </p:sp>
      <p:sp>
        <p:nvSpPr>
          <p:cNvPr id="4" name="BlokTextu 3"/>
          <p:cNvSpPr txBox="1"/>
          <p:nvPr/>
        </p:nvSpPr>
        <p:spPr>
          <a:xfrm>
            <a:off x="740879" y="2232000"/>
            <a:ext cx="8835120" cy="4896000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90000" tIns="45000" rIns="90000" bIns="45000" anchor="t" anchorCtr="0" compatLnSpc="0">
            <a:noAutofit/>
          </a:bodyPr>
          <a:lstStyle/>
          <a:p>
            <a:pPr marL="0" marR="0" lvl="0" indent="0" algn="l" rtl="0" hangingPunct="0">
              <a:lnSpc>
                <a:spcPct val="100000"/>
              </a:lnSpc>
              <a:spcBef>
                <a:spcPts val="1191"/>
              </a:spcBef>
              <a:spcAft>
                <a:spcPts val="989"/>
              </a:spcAft>
              <a:buNone/>
              <a:tabLst/>
            </a:pPr>
            <a:r>
              <a:rPr lang="sk-SK" sz="2000" b="1" i="0" u="sng" strike="noStrike" kern="1200" spc="0" baseline="0">
                <a:ln>
                  <a:noFill/>
                </a:ln>
                <a:solidFill>
                  <a:srgbClr val="000000"/>
                </a:solidFill>
                <a:uFillTx/>
                <a:latin typeface="Arial" pitchFamily="18"/>
                <a:ea typeface="Microsoft YaHei" pitchFamily="2"/>
                <a:cs typeface="Arial" pitchFamily="2"/>
              </a:rPr>
              <a:t>:webové stránky pre aktívnych seniorov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1191"/>
              </a:spcBef>
              <a:spcAft>
                <a:spcPts val="989"/>
              </a:spcAft>
              <a:buNone/>
              <a:tabLst/>
            </a:pPr>
            <a:r>
              <a:rPr lang="sk-SK" sz="2000" b="0" i="0" u="none" strike="noStrike" kern="1200" spc="0" baseline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Microsoft YaHei" pitchFamily="2"/>
                <a:cs typeface="Arial" pitchFamily="2"/>
                <a:hlinkClick r:id="rId3"/>
              </a:rPr>
              <a:t>i-senior.cz – magazín nejen pro seniory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1191"/>
              </a:spcBef>
              <a:spcAft>
                <a:spcPts val="989"/>
              </a:spcAft>
              <a:buNone/>
              <a:tabLst/>
            </a:pPr>
            <a:r>
              <a:rPr lang="sk-SK" sz="2000" b="0" i="0" u="none" strike="noStrike" kern="1200" spc="0" baseline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Microsoft YaHei" pitchFamily="2"/>
                <a:cs typeface="Arial" pitchFamily="2"/>
                <a:hlinkClick r:id="rId4"/>
              </a:rPr>
              <a:t>Šedesátka – přátelský portál pro seniory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1191"/>
              </a:spcBef>
              <a:spcAft>
                <a:spcPts val="989"/>
              </a:spcAft>
              <a:buNone/>
              <a:tabLst/>
            </a:pPr>
            <a:r>
              <a:rPr lang="sk-SK" sz="2000" b="0" i="0" u="none" strike="noStrike" kern="1200" spc="0" baseline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Microsoft YaHei" pitchFamily="2"/>
                <a:cs typeface="Arial" pitchFamily="2"/>
                <a:hlinkClick r:id="rId5"/>
              </a:rPr>
              <a:t>i60 – portál pro aktivní seniory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1191"/>
              </a:spcBef>
              <a:spcAft>
                <a:spcPts val="989"/>
              </a:spcAft>
              <a:buNone/>
              <a:tabLst/>
            </a:pPr>
            <a:r>
              <a:rPr lang="sk-SK" sz="2000" b="0" i="0" u="none" strike="noStrike" kern="1200" spc="0" baseline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Microsoft YaHei" pitchFamily="2"/>
                <a:cs typeface="Arial" pitchFamily="2"/>
                <a:hlinkClick r:id="rId6"/>
              </a:rPr>
              <a:t>Projekt SenSen Senzační senioři) – propojuje aktivní seniory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1191"/>
              </a:spcBef>
              <a:spcAft>
                <a:spcPts val="989"/>
              </a:spcAft>
              <a:buNone/>
              <a:tabLst/>
            </a:pPr>
            <a:r>
              <a:rPr lang="sk-SK" sz="2000" b="0" i="0" u="none" strike="noStrike" kern="1200" spc="0" baseline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Microsoft YaHei" pitchFamily="2"/>
                <a:cs typeface="Arial" pitchFamily="2"/>
                <a:hlinkClick r:id="rId7"/>
              </a:rPr>
              <a:t>Obecně prospěšná společnost Elpida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1191"/>
              </a:spcBef>
              <a:spcAft>
                <a:spcPts val="989"/>
              </a:spcAft>
              <a:buNone/>
              <a:tabLst/>
            </a:pPr>
            <a:r>
              <a:rPr lang="sk-SK" sz="2000" b="0" i="0" u="none" strike="noStrike" kern="1200" spc="0" baseline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Microsoft YaHei" pitchFamily="2"/>
                <a:cs typeface="Arial" pitchFamily="2"/>
                <a:hlinkClick r:id="rId8"/>
              </a:rPr>
              <a:t>Seniorum.cz, portál nejen pro seniory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1191"/>
              </a:spcBef>
              <a:spcAft>
                <a:spcPts val="989"/>
              </a:spcAft>
              <a:buNone/>
              <a:tabLst/>
            </a:pPr>
            <a:r>
              <a:rPr lang="sk-SK" sz="2000" b="0" i="0" u="none" strike="noStrike" kern="1200" spc="0" baseline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Microsoft YaHei" pitchFamily="2"/>
                <a:cs typeface="Arial" pitchFamily="2"/>
                <a:hlinkClick r:id="rId9"/>
              </a:rPr>
              <a:t>Univerzita třetího věku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1191"/>
              </a:spcBef>
              <a:spcAft>
                <a:spcPts val="989"/>
              </a:spcAft>
              <a:buNone/>
              <a:tabLst/>
            </a:pPr>
            <a:r>
              <a:rPr lang="sk-SK" sz="2000" b="0" i="0" u="none" strike="noStrike" kern="1200" spc="0" baseline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Microsoft YaHei" pitchFamily="2"/>
                <a:cs typeface="Arial" pitchFamily="2"/>
                <a:hlinkClick r:id="rId10"/>
              </a:rPr>
              <a:t>Třetívěk.cz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1191"/>
              </a:spcBef>
              <a:spcAft>
                <a:spcPts val="989"/>
              </a:spcAft>
              <a:buNone/>
              <a:tabLst/>
            </a:pPr>
            <a:endParaRPr lang="sk-SK" sz="2000" b="0" i="0" u="none" strike="noStrike" kern="1200" spc="0" baseline="0">
              <a:ln>
                <a:noFill/>
              </a:ln>
              <a:solidFill>
                <a:srgbClr val="000000"/>
              </a:solidFill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5" name="BlokTextu 4"/>
          <p:cNvSpPr txBox="1"/>
          <p:nvPr/>
        </p:nvSpPr>
        <p:spPr>
          <a:xfrm>
            <a:off x="1449719" y="510839"/>
            <a:ext cx="3806280" cy="785160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90000" tIns="45000" rIns="90000" bIns="45000" anchor="t" anchorCtr="0" compatLnSpc="0">
            <a:noAutofit/>
          </a:bodyPr>
          <a:lstStyle/>
          <a:p>
            <a:pPr marL="0" marR="0" lvl="0" indent="0" algn="l" rtl="0" hangingPunct="0">
              <a:lnSpc>
                <a:spcPct val="100000"/>
              </a:lnSpc>
              <a:spcBef>
                <a:spcPts val="1191"/>
              </a:spcBef>
              <a:spcAft>
                <a:spcPts val="989"/>
              </a:spcAft>
              <a:buNone/>
              <a:tabLst/>
            </a:pPr>
            <a:r>
              <a:rPr lang="sk-SK" sz="2400" b="1" i="0" u="sng" strike="noStrike" kern="1200" spc="0" baseline="0">
                <a:ln>
                  <a:noFill/>
                </a:ln>
                <a:solidFill>
                  <a:srgbClr val="000000"/>
                </a:solidFill>
                <a:uFillTx/>
                <a:latin typeface="Arial" pitchFamily="18"/>
                <a:ea typeface="Microsoft YaHei" pitchFamily="2"/>
                <a:cs typeface="Arial" pitchFamily="2"/>
              </a:rPr>
              <a:t>Další zaujímavé články a zdroje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Východzi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lyt cool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</TotalTime>
  <Words>546</Words>
  <Application>Microsoft Office PowerPoint</Application>
  <PresentationFormat>Vlastná</PresentationFormat>
  <Paragraphs>98</Paragraphs>
  <Slides>9</Slides>
  <Notes>9</Notes>
  <HiddenSlides>2</HiddenSlides>
  <MMClips>0</MMClips>
  <ScaleCrop>false</ScaleCrop>
  <HeadingPairs>
    <vt:vector size="8" baseType="variant">
      <vt:variant>
        <vt:lpstr>Použité písma</vt:lpstr>
      </vt:variant>
      <vt:variant>
        <vt:i4>6</vt:i4>
      </vt:variant>
      <vt:variant>
        <vt:lpstr>Motív</vt:lpstr>
      </vt:variant>
      <vt:variant>
        <vt:i4>2</vt:i4>
      </vt:variant>
      <vt:variant>
        <vt:lpstr>Vložené servery OLE</vt:lpstr>
      </vt:variant>
      <vt:variant>
        <vt:i4>1</vt:i4>
      </vt:variant>
      <vt:variant>
        <vt:lpstr>Nadpisy snímok</vt:lpstr>
      </vt:variant>
      <vt:variant>
        <vt:i4>9</vt:i4>
      </vt:variant>
    </vt:vector>
  </HeadingPairs>
  <TitlesOfParts>
    <vt:vector size="18" baseType="lpstr">
      <vt:lpstr>Albany</vt:lpstr>
      <vt:lpstr>Arial</vt:lpstr>
      <vt:lpstr>Calibri</vt:lpstr>
      <vt:lpstr>StarSymbol</vt:lpstr>
      <vt:lpstr>Thorndale</vt:lpstr>
      <vt:lpstr>Times New Roman</vt:lpstr>
      <vt:lpstr>Východzie</vt:lpstr>
      <vt:lpstr>lyt cool</vt:lpstr>
      <vt:lpstr>CorelDRAW.Graphic.12</vt:lpstr>
      <vt:lpstr>Striebro spoločnosti – studňa múdrosti</vt:lpstr>
      <vt:lpstr>Špecializovaný kurz</vt:lpstr>
      <vt:lpstr>TÉMY  A  TERMÍNY    osvetových prednášok a workshopov</vt:lpstr>
      <vt:lpstr>Senior - seniorka</vt:lpstr>
      <vt:lpstr>PUBLICITA – Prešovský večerník</vt:lpstr>
      <vt:lpstr>DIGITÁLNA SPOLOČNOSŤ</vt:lpstr>
      <vt:lpstr>Prezentácia programu PowerPoint</vt:lpstr>
      <vt:lpstr>Prezentácia programu PowerPoint</vt:lpstr>
      <vt:lpstr>Prezentácia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Striebro spoločnosti – studnica múdrosti</dc:title>
  <dc:creator>Gabriela Lacusova</dc:creator>
  <cp:lastModifiedBy>Iveta</cp:lastModifiedBy>
  <cp:revision>20</cp:revision>
  <cp:lastPrinted>2019-05-27T07:46:55Z</cp:lastPrinted>
  <dcterms:created xsi:type="dcterms:W3CDTF">2019-05-25T10:32:41Z</dcterms:created>
  <dcterms:modified xsi:type="dcterms:W3CDTF">2020-01-26T16:17:31Z</dcterms:modified>
</cp:coreProperties>
</file>